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handoutMasterIdLst>
    <p:handoutMasterId r:id="rId24"/>
  </p:handoutMasterIdLst>
  <p:sldIdLst>
    <p:sldId id="256" r:id="rId2"/>
    <p:sldId id="258" r:id="rId3"/>
    <p:sldId id="278" r:id="rId4"/>
    <p:sldId id="292" r:id="rId5"/>
    <p:sldId id="279" r:id="rId6"/>
    <p:sldId id="259" r:id="rId7"/>
    <p:sldId id="294" r:id="rId8"/>
    <p:sldId id="293" r:id="rId9"/>
    <p:sldId id="271" r:id="rId10"/>
    <p:sldId id="260" r:id="rId11"/>
    <p:sldId id="297" r:id="rId12"/>
    <p:sldId id="295" r:id="rId13"/>
    <p:sldId id="272" r:id="rId14"/>
    <p:sldId id="276" r:id="rId15"/>
    <p:sldId id="277" r:id="rId16"/>
    <p:sldId id="280" r:id="rId17"/>
    <p:sldId id="281" r:id="rId18"/>
    <p:sldId id="282" r:id="rId19"/>
    <p:sldId id="284" r:id="rId20"/>
    <p:sldId id="283" r:id="rId21"/>
    <p:sldId id="270" r:id="rId22"/>
    <p:sldId id="286" r:id="rId23"/>
  </p:sldIdLst>
  <p:sldSz cx="12192000" cy="6858000"/>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7900"/>
    <a:srgbClr val="FF9900"/>
    <a:srgbClr val="CEDBE8"/>
    <a:srgbClr val="D2EBFF"/>
    <a:srgbClr val="C0D1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9" autoAdjust="0"/>
    <p:restoredTop sz="94660"/>
  </p:normalViewPr>
  <p:slideViewPr>
    <p:cSldViewPr snapToGrid="0">
      <p:cViewPr varScale="1">
        <p:scale>
          <a:sx n="79" d="100"/>
          <a:sy n="79" d="100"/>
        </p:scale>
        <p:origin x="8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 Coody" userId="be292d39-1f55-47a1-a6e2-8282cca207f0" providerId="ADAL" clId="{DB60DA71-EBD8-4F8E-8FB0-9BC5D002CCEA}"/>
    <pc:docChg chg="modSld">
      <pc:chgData name="Beth Coody" userId="be292d39-1f55-47a1-a6e2-8282cca207f0" providerId="ADAL" clId="{DB60DA71-EBD8-4F8E-8FB0-9BC5D002CCEA}" dt="2023-04-17T18:38:06.719" v="64" actId="20577"/>
      <pc:docMkLst>
        <pc:docMk/>
      </pc:docMkLst>
      <pc:sldChg chg="modSp mod">
        <pc:chgData name="Beth Coody" userId="be292d39-1f55-47a1-a6e2-8282cca207f0" providerId="ADAL" clId="{DB60DA71-EBD8-4F8E-8FB0-9BC5D002CCEA}" dt="2023-04-17T18:38:06.719" v="64" actId="20577"/>
        <pc:sldMkLst>
          <pc:docMk/>
          <pc:sldMk cId="1030162159" sldId="256"/>
        </pc:sldMkLst>
        <pc:spChg chg="mod">
          <ac:chgData name="Beth Coody" userId="be292d39-1f55-47a1-a6e2-8282cca207f0" providerId="ADAL" clId="{DB60DA71-EBD8-4F8E-8FB0-9BC5D002CCEA}" dt="2023-04-17T18:38:06.719" v="64" actId="20577"/>
          <ac:spMkLst>
            <pc:docMk/>
            <pc:sldMk cId="1030162159" sldId="256"/>
            <ac:spMk id="3" creationId="{00000000-0000-0000-0000-000000000000}"/>
          </ac:spMkLst>
        </pc:spChg>
      </pc:sldChg>
    </pc:docChg>
  </pc:docChgLst>
  <pc:docChgLst>
    <pc:chgData name="Beth Coody" userId="be292d39-1f55-47a1-a6e2-8282cca207f0" providerId="ADAL" clId="{19355DD2-1D53-4727-B9DA-7476BAEA8B8C}"/>
    <pc:docChg chg="undo custSel delSld modSld">
      <pc:chgData name="Beth Coody" userId="be292d39-1f55-47a1-a6e2-8282cca207f0" providerId="ADAL" clId="{19355DD2-1D53-4727-B9DA-7476BAEA8B8C}" dt="2023-03-15T15:24:30.172" v="279" actId="26606"/>
      <pc:docMkLst>
        <pc:docMk/>
      </pc:docMkLst>
      <pc:sldChg chg="addSp modSp mod setBg">
        <pc:chgData name="Beth Coody" userId="be292d39-1f55-47a1-a6e2-8282cca207f0" providerId="ADAL" clId="{19355DD2-1D53-4727-B9DA-7476BAEA8B8C}" dt="2023-03-15T15:24:30.172" v="279" actId="26606"/>
        <pc:sldMkLst>
          <pc:docMk/>
          <pc:sldMk cId="2877207208" sldId="280"/>
        </pc:sldMkLst>
        <pc:spChg chg="mod">
          <ac:chgData name="Beth Coody" userId="be292d39-1f55-47a1-a6e2-8282cca207f0" providerId="ADAL" clId="{19355DD2-1D53-4727-B9DA-7476BAEA8B8C}" dt="2023-03-15T15:24:30.172" v="279" actId="26606"/>
          <ac:spMkLst>
            <pc:docMk/>
            <pc:sldMk cId="2877207208" sldId="280"/>
            <ac:spMk id="2" creationId="{00000000-0000-0000-0000-000000000000}"/>
          </ac:spMkLst>
        </pc:spChg>
        <pc:spChg chg="mod">
          <ac:chgData name="Beth Coody" userId="be292d39-1f55-47a1-a6e2-8282cca207f0" providerId="ADAL" clId="{19355DD2-1D53-4727-B9DA-7476BAEA8B8C}" dt="2023-03-15T15:24:30.172" v="279" actId="26606"/>
          <ac:spMkLst>
            <pc:docMk/>
            <pc:sldMk cId="2877207208" sldId="280"/>
            <ac:spMk id="3" creationId="{00000000-0000-0000-0000-000000000000}"/>
          </ac:spMkLst>
        </pc:spChg>
        <pc:picChg chg="add mod">
          <ac:chgData name="Beth Coody" userId="be292d39-1f55-47a1-a6e2-8282cca207f0" providerId="ADAL" clId="{19355DD2-1D53-4727-B9DA-7476BAEA8B8C}" dt="2023-03-15T15:24:30.172" v="279" actId="26606"/>
          <ac:picMkLst>
            <pc:docMk/>
            <pc:sldMk cId="2877207208" sldId="280"/>
            <ac:picMk id="5" creationId="{B656D793-48BA-2C9F-E341-A8DEB0C42EA4}"/>
          </ac:picMkLst>
        </pc:picChg>
      </pc:sldChg>
      <pc:sldChg chg="modSp mod">
        <pc:chgData name="Beth Coody" userId="be292d39-1f55-47a1-a6e2-8282cca207f0" providerId="ADAL" clId="{19355DD2-1D53-4727-B9DA-7476BAEA8B8C}" dt="2023-03-15T14:58:39.209" v="1" actId="20577"/>
        <pc:sldMkLst>
          <pc:docMk/>
          <pc:sldMk cId="404448778" sldId="292"/>
        </pc:sldMkLst>
        <pc:spChg chg="mod">
          <ac:chgData name="Beth Coody" userId="be292d39-1f55-47a1-a6e2-8282cca207f0" providerId="ADAL" clId="{19355DD2-1D53-4727-B9DA-7476BAEA8B8C}" dt="2023-03-15T14:58:39.209" v="1" actId="20577"/>
          <ac:spMkLst>
            <pc:docMk/>
            <pc:sldMk cId="404448778" sldId="292"/>
            <ac:spMk id="3" creationId="{00000000-0000-0000-0000-000000000000}"/>
          </ac:spMkLst>
        </pc:spChg>
      </pc:sldChg>
      <pc:sldChg chg="addSp delSp modSp mod setBg">
        <pc:chgData name="Beth Coody" userId="be292d39-1f55-47a1-a6e2-8282cca207f0" providerId="ADAL" clId="{19355DD2-1D53-4727-B9DA-7476BAEA8B8C}" dt="2023-03-15T15:17:50.308" v="254" actId="122"/>
        <pc:sldMkLst>
          <pc:docMk/>
          <pc:sldMk cId="3498779052" sldId="293"/>
        </pc:sldMkLst>
        <pc:spChg chg="mod">
          <ac:chgData name="Beth Coody" userId="be292d39-1f55-47a1-a6e2-8282cca207f0" providerId="ADAL" clId="{19355DD2-1D53-4727-B9DA-7476BAEA8B8C}" dt="2023-03-15T15:17:38.586" v="252" actId="26606"/>
          <ac:spMkLst>
            <pc:docMk/>
            <pc:sldMk cId="3498779052" sldId="293"/>
            <ac:spMk id="2" creationId="{00000000-0000-0000-0000-000000000000}"/>
          </ac:spMkLst>
        </pc:spChg>
        <pc:spChg chg="add mod">
          <ac:chgData name="Beth Coody" userId="be292d39-1f55-47a1-a6e2-8282cca207f0" providerId="ADAL" clId="{19355DD2-1D53-4727-B9DA-7476BAEA8B8C}" dt="2023-03-15T15:17:50.308" v="254" actId="122"/>
          <ac:spMkLst>
            <pc:docMk/>
            <pc:sldMk cId="3498779052" sldId="293"/>
            <ac:spMk id="4" creationId="{902FB7C0-B6CE-1906-322F-13195506B2E3}"/>
          </ac:spMkLst>
        </pc:spChg>
        <pc:picChg chg="del">
          <ac:chgData name="Beth Coody" userId="be292d39-1f55-47a1-a6e2-8282cca207f0" providerId="ADAL" clId="{19355DD2-1D53-4727-B9DA-7476BAEA8B8C}" dt="2023-03-15T14:58:50.617" v="2" actId="478"/>
          <ac:picMkLst>
            <pc:docMk/>
            <pc:sldMk cId="3498779052" sldId="293"/>
            <ac:picMk id="3" creationId="{00000000-0000-0000-0000-000000000000}"/>
          </ac:picMkLst>
        </pc:picChg>
        <pc:picChg chg="add mod">
          <ac:chgData name="Beth Coody" userId="be292d39-1f55-47a1-a6e2-8282cca207f0" providerId="ADAL" clId="{19355DD2-1D53-4727-B9DA-7476BAEA8B8C}" dt="2023-03-15T15:17:38.586" v="252" actId="26606"/>
          <ac:picMkLst>
            <pc:docMk/>
            <pc:sldMk cId="3498779052" sldId="293"/>
            <ac:picMk id="6" creationId="{EB53ACA7-B6A8-311F-D7FE-8B24E88B614D}"/>
          </ac:picMkLst>
        </pc:picChg>
      </pc:sldChg>
      <pc:sldChg chg="addSp delSp modSp mod setBg">
        <pc:chgData name="Beth Coody" userId="be292d39-1f55-47a1-a6e2-8282cca207f0" providerId="ADAL" clId="{19355DD2-1D53-4727-B9DA-7476BAEA8B8C}" dt="2023-03-15T15:23:01.100" v="275" actId="122"/>
        <pc:sldMkLst>
          <pc:docMk/>
          <pc:sldMk cId="309072357" sldId="295"/>
        </pc:sldMkLst>
        <pc:spChg chg="mod">
          <ac:chgData name="Beth Coody" userId="be292d39-1f55-47a1-a6e2-8282cca207f0" providerId="ADAL" clId="{19355DD2-1D53-4727-B9DA-7476BAEA8B8C}" dt="2023-03-15T15:22:47.951" v="273" actId="26606"/>
          <ac:spMkLst>
            <pc:docMk/>
            <pc:sldMk cId="309072357" sldId="295"/>
            <ac:spMk id="2" creationId="{00000000-0000-0000-0000-000000000000}"/>
          </ac:spMkLst>
        </pc:spChg>
        <pc:spChg chg="add mod">
          <ac:chgData name="Beth Coody" userId="be292d39-1f55-47a1-a6e2-8282cca207f0" providerId="ADAL" clId="{19355DD2-1D53-4727-B9DA-7476BAEA8B8C}" dt="2023-03-15T15:23:01.100" v="275" actId="122"/>
          <ac:spMkLst>
            <pc:docMk/>
            <pc:sldMk cId="309072357" sldId="295"/>
            <ac:spMk id="4" creationId="{4EA6A14F-BDE2-22AC-1711-93D3E50F31C8}"/>
          </ac:spMkLst>
        </pc:spChg>
        <pc:spChg chg="add del">
          <ac:chgData name="Beth Coody" userId="be292d39-1f55-47a1-a6e2-8282cca207f0" providerId="ADAL" clId="{19355DD2-1D53-4727-B9DA-7476BAEA8B8C}" dt="2023-03-15T15:22:47.946" v="272" actId="26606"/>
          <ac:spMkLst>
            <pc:docMk/>
            <pc:sldMk cId="309072357" sldId="295"/>
            <ac:spMk id="12" creationId="{FD12A5BA-B063-4B33-AB08-86CF7D23F625}"/>
          </ac:spMkLst>
        </pc:spChg>
        <pc:spChg chg="add del">
          <ac:chgData name="Beth Coody" userId="be292d39-1f55-47a1-a6e2-8282cca207f0" providerId="ADAL" clId="{19355DD2-1D53-4727-B9DA-7476BAEA8B8C}" dt="2023-03-15T15:22:47.946" v="272" actId="26606"/>
          <ac:spMkLst>
            <pc:docMk/>
            <pc:sldMk cId="309072357" sldId="295"/>
            <ac:spMk id="16" creationId="{55F40173-F096-49CC-A730-A2DF1F04EC3B}"/>
          </ac:spMkLst>
        </pc:spChg>
        <pc:spChg chg="add del">
          <ac:chgData name="Beth Coody" userId="be292d39-1f55-47a1-a6e2-8282cca207f0" providerId="ADAL" clId="{19355DD2-1D53-4727-B9DA-7476BAEA8B8C}" dt="2023-03-15T15:22:47.946" v="272" actId="26606"/>
          <ac:spMkLst>
            <pc:docMk/>
            <pc:sldMk cId="309072357" sldId="295"/>
            <ac:spMk id="18" creationId="{806CEF0B-5733-482C-9868-4C57AF79DA3E}"/>
          </ac:spMkLst>
        </pc:spChg>
        <pc:picChg chg="del">
          <ac:chgData name="Beth Coody" userId="be292d39-1f55-47a1-a6e2-8282cca207f0" providerId="ADAL" clId="{19355DD2-1D53-4727-B9DA-7476BAEA8B8C}" dt="2023-03-15T15:11:55.593" v="137" actId="478"/>
          <ac:picMkLst>
            <pc:docMk/>
            <pc:sldMk cId="309072357" sldId="295"/>
            <ac:picMk id="3" creationId="{00000000-0000-0000-0000-000000000000}"/>
          </ac:picMkLst>
        </pc:picChg>
        <pc:picChg chg="del">
          <ac:chgData name="Beth Coody" userId="be292d39-1f55-47a1-a6e2-8282cca207f0" providerId="ADAL" clId="{19355DD2-1D53-4727-B9DA-7476BAEA8B8C}" dt="2023-03-15T15:11:56.560" v="138" actId="478"/>
          <ac:picMkLst>
            <pc:docMk/>
            <pc:sldMk cId="309072357" sldId="295"/>
            <ac:picMk id="5" creationId="{00000000-0000-0000-0000-000000000000}"/>
          </ac:picMkLst>
        </pc:picChg>
        <pc:picChg chg="add mod">
          <ac:chgData name="Beth Coody" userId="be292d39-1f55-47a1-a6e2-8282cca207f0" providerId="ADAL" clId="{19355DD2-1D53-4727-B9DA-7476BAEA8B8C}" dt="2023-03-15T15:22:47.951" v="273" actId="26606"/>
          <ac:picMkLst>
            <pc:docMk/>
            <pc:sldMk cId="309072357" sldId="295"/>
            <ac:picMk id="7" creationId="{622F9C90-6FBA-A00A-0296-7FFE226CCFD2}"/>
          </ac:picMkLst>
        </pc:picChg>
        <pc:cxnChg chg="add del">
          <ac:chgData name="Beth Coody" userId="be292d39-1f55-47a1-a6e2-8282cca207f0" providerId="ADAL" clId="{19355DD2-1D53-4727-B9DA-7476BAEA8B8C}" dt="2023-03-15T15:22:47.946" v="272" actId="26606"/>
          <ac:cxnSpMkLst>
            <pc:docMk/>
            <pc:sldMk cId="309072357" sldId="295"/>
            <ac:cxnSpMk id="14" creationId="{07DFAF29-6BD8-4A93-A292-D6A8C6EFB5DC}"/>
          </ac:cxnSpMkLst>
        </pc:cxnChg>
        <pc:cxnChg chg="add del">
          <ac:chgData name="Beth Coody" userId="be292d39-1f55-47a1-a6e2-8282cca207f0" providerId="ADAL" clId="{19355DD2-1D53-4727-B9DA-7476BAEA8B8C}" dt="2023-03-15T15:22:47.946" v="272" actId="26606"/>
          <ac:cxnSpMkLst>
            <pc:docMk/>
            <pc:sldMk cId="309072357" sldId="295"/>
            <ac:cxnSpMk id="20" creationId="{FC5D3B4D-9BAC-482B-A34B-01BB35CB5316}"/>
          </ac:cxnSpMkLst>
        </pc:cxnChg>
      </pc:sldChg>
      <pc:sldChg chg="addSp delSp modSp mod setBg">
        <pc:chgData name="Beth Coody" userId="be292d39-1f55-47a1-a6e2-8282cca207f0" providerId="ADAL" clId="{19355DD2-1D53-4727-B9DA-7476BAEA8B8C}" dt="2023-03-15T15:20:35.126" v="267" actId="1076"/>
        <pc:sldMkLst>
          <pc:docMk/>
          <pc:sldMk cId="1135366697" sldId="297"/>
        </pc:sldMkLst>
        <pc:spChg chg="mod">
          <ac:chgData name="Beth Coody" userId="be292d39-1f55-47a1-a6e2-8282cca207f0" providerId="ADAL" clId="{19355DD2-1D53-4727-B9DA-7476BAEA8B8C}" dt="2023-03-15T15:16:26.876" v="243" actId="26606"/>
          <ac:spMkLst>
            <pc:docMk/>
            <pc:sldMk cId="1135366697" sldId="297"/>
            <ac:spMk id="2" creationId="{00000000-0000-0000-0000-000000000000}"/>
          </ac:spMkLst>
        </pc:spChg>
        <pc:spChg chg="add mod">
          <ac:chgData name="Beth Coody" userId="be292d39-1f55-47a1-a6e2-8282cca207f0" providerId="ADAL" clId="{19355DD2-1D53-4727-B9DA-7476BAEA8B8C}" dt="2023-03-15T15:19:22.714" v="260" actId="122"/>
          <ac:spMkLst>
            <pc:docMk/>
            <pc:sldMk cId="1135366697" sldId="297"/>
            <ac:spMk id="3" creationId="{599F02A4-79FF-F70A-8512-5CD4112028D4}"/>
          </ac:spMkLst>
        </pc:spChg>
        <pc:picChg chg="del">
          <ac:chgData name="Beth Coody" userId="be292d39-1f55-47a1-a6e2-8282cca207f0" providerId="ADAL" clId="{19355DD2-1D53-4727-B9DA-7476BAEA8B8C}" dt="2023-03-15T15:03:22.391" v="71" actId="478"/>
          <ac:picMkLst>
            <pc:docMk/>
            <pc:sldMk cId="1135366697" sldId="297"/>
            <ac:picMk id="4" creationId="{00000000-0000-0000-0000-000000000000}"/>
          </ac:picMkLst>
        </pc:picChg>
        <pc:picChg chg="add del mod">
          <ac:chgData name="Beth Coody" userId="be292d39-1f55-47a1-a6e2-8282cca207f0" providerId="ADAL" clId="{19355DD2-1D53-4727-B9DA-7476BAEA8B8C}" dt="2023-03-15T15:17:22.202" v="248" actId="478"/>
          <ac:picMkLst>
            <pc:docMk/>
            <pc:sldMk cId="1135366697" sldId="297"/>
            <ac:picMk id="6" creationId="{106976FA-EF69-FA33-6E56-8F4054936540}"/>
          </ac:picMkLst>
        </pc:picChg>
        <pc:picChg chg="add del mod">
          <ac:chgData name="Beth Coody" userId="be292d39-1f55-47a1-a6e2-8282cca207f0" providerId="ADAL" clId="{19355DD2-1D53-4727-B9DA-7476BAEA8B8C}" dt="2023-03-15T15:20:17.721" v="261" actId="478"/>
          <ac:picMkLst>
            <pc:docMk/>
            <pc:sldMk cId="1135366697" sldId="297"/>
            <ac:picMk id="8" creationId="{CE9C9855-6E4E-9012-CF6C-24026494C0BA}"/>
          </ac:picMkLst>
        </pc:picChg>
        <pc:picChg chg="add mod">
          <ac:chgData name="Beth Coody" userId="be292d39-1f55-47a1-a6e2-8282cca207f0" providerId="ADAL" clId="{19355DD2-1D53-4727-B9DA-7476BAEA8B8C}" dt="2023-03-15T15:20:35.126" v="267" actId="1076"/>
          <ac:picMkLst>
            <pc:docMk/>
            <pc:sldMk cId="1135366697" sldId="297"/>
            <ac:picMk id="10" creationId="{DF03A90C-CC34-10A6-7D55-9CA571251A73}"/>
          </ac:picMkLst>
        </pc:picChg>
      </pc:sldChg>
      <pc:sldChg chg="delSp del mod">
        <pc:chgData name="Beth Coody" userId="be292d39-1f55-47a1-a6e2-8282cca207f0" providerId="ADAL" clId="{19355DD2-1D53-4727-B9DA-7476BAEA8B8C}" dt="2023-03-15T15:12:26.377" v="153" actId="47"/>
        <pc:sldMkLst>
          <pc:docMk/>
          <pc:sldMk cId="522890163" sldId="298"/>
        </pc:sldMkLst>
        <pc:picChg chg="del">
          <ac:chgData name="Beth Coody" userId="be292d39-1f55-47a1-a6e2-8282cca207f0" providerId="ADAL" clId="{19355DD2-1D53-4727-B9DA-7476BAEA8B8C}" dt="2023-03-15T15:11:58.404" v="139" actId="478"/>
          <ac:picMkLst>
            <pc:docMk/>
            <pc:sldMk cId="522890163" sldId="298"/>
            <ac:picMk id="4" creationId="{00000000-0000-0000-0000-000000000000}"/>
          </ac:picMkLst>
        </pc:picChg>
        <pc:picChg chg="del">
          <ac:chgData name="Beth Coody" userId="be292d39-1f55-47a1-a6e2-8282cca207f0" providerId="ADAL" clId="{19355DD2-1D53-4727-B9DA-7476BAEA8B8C}" dt="2023-03-15T15:11:59.043" v="140" actId="478"/>
          <ac:picMkLst>
            <pc:docMk/>
            <pc:sldMk cId="522890163" sldId="298"/>
            <ac:picMk id="6" creationId="{00000000-0000-0000-0000-000000000000}"/>
          </ac:picMkLst>
        </pc:picChg>
      </pc:sldChg>
      <pc:sldChg chg="delSp del mod">
        <pc:chgData name="Beth Coody" userId="be292d39-1f55-47a1-a6e2-8282cca207f0" providerId="ADAL" clId="{19355DD2-1D53-4727-B9DA-7476BAEA8B8C}" dt="2023-03-15T15:12:25.393" v="152" actId="47"/>
        <pc:sldMkLst>
          <pc:docMk/>
          <pc:sldMk cId="431599673" sldId="299"/>
        </pc:sldMkLst>
        <pc:picChg chg="del">
          <ac:chgData name="Beth Coody" userId="be292d39-1f55-47a1-a6e2-8282cca207f0" providerId="ADAL" clId="{19355DD2-1D53-4727-B9DA-7476BAEA8B8C}" dt="2023-03-15T15:12:01.479" v="141" actId="478"/>
          <ac:picMkLst>
            <pc:docMk/>
            <pc:sldMk cId="431599673" sldId="299"/>
            <ac:picMk id="3" creationId="{00000000-0000-0000-0000-000000000000}"/>
          </ac:picMkLst>
        </pc:picChg>
        <pc:picChg chg="del">
          <ac:chgData name="Beth Coody" userId="be292d39-1f55-47a1-a6e2-8282cca207f0" providerId="ADAL" clId="{19355DD2-1D53-4727-B9DA-7476BAEA8B8C}" dt="2023-03-15T15:12:02.121" v="142" actId="478"/>
          <ac:picMkLst>
            <pc:docMk/>
            <pc:sldMk cId="431599673" sldId="299"/>
            <ac:picMk id="5" creationId="{00000000-0000-0000-0000-000000000000}"/>
          </ac:picMkLst>
        </pc:picChg>
      </pc:sldChg>
      <pc:sldChg chg="delSp del mod">
        <pc:chgData name="Beth Coody" userId="be292d39-1f55-47a1-a6e2-8282cca207f0" providerId="ADAL" clId="{19355DD2-1D53-4727-B9DA-7476BAEA8B8C}" dt="2023-03-15T15:12:24.449" v="151" actId="47"/>
        <pc:sldMkLst>
          <pc:docMk/>
          <pc:sldMk cId="3415859133" sldId="300"/>
        </pc:sldMkLst>
        <pc:picChg chg="del">
          <ac:chgData name="Beth Coody" userId="be292d39-1f55-47a1-a6e2-8282cca207f0" providerId="ADAL" clId="{19355DD2-1D53-4727-B9DA-7476BAEA8B8C}" dt="2023-03-15T15:12:03.903" v="143" actId="478"/>
          <ac:picMkLst>
            <pc:docMk/>
            <pc:sldMk cId="3415859133" sldId="300"/>
            <ac:picMk id="4" creationId="{00000000-0000-0000-0000-000000000000}"/>
          </ac:picMkLst>
        </pc:picChg>
        <pc:picChg chg="del">
          <ac:chgData name="Beth Coody" userId="be292d39-1f55-47a1-a6e2-8282cca207f0" providerId="ADAL" clId="{19355DD2-1D53-4727-B9DA-7476BAEA8B8C}" dt="2023-03-15T15:12:04.557" v="144" actId="478"/>
          <ac:picMkLst>
            <pc:docMk/>
            <pc:sldMk cId="3415859133" sldId="300"/>
            <ac:picMk id="6" creationId="{00000000-0000-0000-0000-000000000000}"/>
          </ac:picMkLst>
        </pc:picChg>
      </pc:sldChg>
      <pc:sldChg chg="delSp del mod">
        <pc:chgData name="Beth Coody" userId="be292d39-1f55-47a1-a6e2-8282cca207f0" providerId="ADAL" clId="{19355DD2-1D53-4727-B9DA-7476BAEA8B8C}" dt="2023-03-15T15:12:23.462" v="150" actId="47"/>
        <pc:sldMkLst>
          <pc:docMk/>
          <pc:sldMk cId="4108799655" sldId="301"/>
        </pc:sldMkLst>
        <pc:picChg chg="del">
          <ac:chgData name="Beth Coody" userId="be292d39-1f55-47a1-a6e2-8282cca207f0" providerId="ADAL" clId="{19355DD2-1D53-4727-B9DA-7476BAEA8B8C}" dt="2023-03-15T15:12:07.513" v="145" actId="478"/>
          <ac:picMkLst>
            <pc:docMk/>
            <pc:sldMk cId="4108799655" sldId="301"/>
            <ac:picMk id="3" creationId="{00000000-0000-0000-0000-000000000000}"/>
          </ac:picMkLst>
        </pc:picChg>
        <pc:picChg chg="del">
          <ac:chgData name="Beth Coody" userId="be292d39-1f55-47a1-a6e2-8282cca207f0" providerId="ADAL" clId="{19355DD2-1D53-4727-B9DA-7476BAEA8B8C}" dt="2023-03-15T15:12:08.131" v="146" actId="478"/>
          <ac:picMkLst>
            <pc:docMk/>
            <pc:sldMk cId="4108799655" sldId="301"/>
            <ac:picMk id="5" creationId="{00000000-0000-0000-0000-000000000000}"/>
          </ac:picMkLst>
        </pc:picChg>
      </pc:sldChg>
      <pc:sldChg chg="delSp del mod">
        <pc:chgData name="Beth Coody" userId="be292d39-1f55-47a1-a6e2-8282cca207f0" providerId="ADAL" clId="{19355DD2-1D53-4727-B9DA-7476BAEA8B8C}" dt="2023-03-15T15:12:22.477" v="149" actId="47"/>
        <pc:sldMkLst>
          <pc:docMk/>
          <pc:sldMk cId="4099310347" sldId="302"/>
        </pc:sldMkLst>
        <pc:picChg chg="del">
          <ac:chgData name="Beth Coody" userId="be292d39-1f55-47a1-a6e2-8282cca207f0" providerId="ADAL" clId="{19355DD2-1D53-4727-B9DA-7476BAEA8B8C}" dt="2023-03-15T15:12:10.620" v="147" actId="478"/>
          <ac:picMkLst>
            <pc:docMk/>
            <pc:sldMk cId="4099310347" sldId="302"/>
            <ac:picMk id="4" creationId="{00000000-0000-0000-0000-000000000000}"/>
          </ac:picMkLst>
        </pc:picChg>
        <pc:picChg chg="del">
          <ac:chgData name="Beth Coody" userId="be292d39-1f55-47a1-a6e2-8282cca207f0" providerId="ADAL" clId="{19355DD2-1D53-4727-B9DA-7476BAEA8B8C}" dt="2023-03-15T15:12:11.175" v="148" actId="478"/>
          <ac:picMkLst>
            <pc:docMk/>
            <pc:sldMk cId="4099310347" sldId="302"/>
            <ac:picMk id="6"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2409" tIns="46205" rIns="92409" bIns="46205"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6912"/>
          </a:xfrm>
          <a:prstGeom prst="rect">
            <a:avLst/>
          </a:prstGeom>
        </p:spPr>
        <p:txBody>
          <a:bodyPr vert="horz" lIns="92409" tIns="46205" rIns="92409" bIns="46205" rtlCol="0"/>
          <a:lstStyle>
            <a:lvl1pPr algn="r">
              <a:defRPr sz="1200"/>
            </a:lvl1pPr>
          </a:lstStyle>
          <a:p>
            <a:fld id="{DC2EAA01-485F-4CF1-A6FB-2585FA95F936}" type="datetimeFigureOut">
              <a:rPr lang="en-US" smtClean="0"/>
              <a:t>4/17/2023</a:t>
            </a:fld>
            <a:endParaRPr lang="en-US"/>
          </a:p>
        </p:txBody>
      </p:sp>
      <p:sp>
        <p:nvSpPr>
          <p:cNvPr id="4" name="Footer Placeholder 3"/>
          <p:cNvSpPr>
            <a:spLocks noGrp="1"/>
          </p:cNvSpPr>
          <p:nvPr>
            <p:ph type="ftr" sz="quarter" idx="2"/>
          </p:nvPr>
        </p:nvSpPr>
        <p:spPr>
          <a:xfrm>
            <a:off x="0" y="8839015"/>
            <a:ext cx="3041968" cy="466911"/>
          </a:xfrm>
          <a:prstGeom prst="rect">
            <a:avLst/>
          </a:prstGeom>
        </p:spPr>
        <p:txBody>
          <a:bodyPr vert="horz" lIns="92409" tIns="46205" rIns="92409" bIns="46205"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5"/>
            <a:ext cx="3041968" cy="466911"/>
          </a:xfrm>
          <a:prstGeom prst="rect">
            <a:avLst/>
          </a:prstGeom>
        </p:spPr>
        <p:txBody>
          <a:bodyPr vert="horz" lIns="92409" tIns="46205" rIns="92409" bIns="46205" rtlCol="0" anchor="b"/>
          <a:lstStyle>
            <a:lvl1pPr algn="r">
              <a:defRPr sz="1200"/>
            </a:lvl1pPr>
          </a:lstStyle>
          <a:p>
            <a:fld id="{C9BB8E9C-3FA4-4383-B3AB-5082506163DC}" type="slidenum">
              <a:rPr lang="en-US" smtClean="0"/>
              <a:t>‹#›</a:t>
            </a:fld>
            <a:endParaRPr lang="en-US"/>
          </a:p>
        </p:txBody>
      </p:sp>
    </p:spTree>
    <p:extLst>
      <p:ext uri="{BB962C8B-B14F-4D97-AF65-F5344CB8AC3E}">
        <p14:creationId xmlns:p14="http://schemas.microsoft.com/office/powerpoint/2010/main" val="14439179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7AFFB9B-9FB8-469E-96F9-4D32314110B6}" type="datetimeFigureOut">
              <a:rPr lang="en-US" smtClean="0"/>
              <a:t>4/17/2023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2736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4/17/2023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27070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4/17/2023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17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4/17/2023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1302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4/17/2023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670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4/17/2023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03595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4/17/2023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7175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4/17/2023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62910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4/17/2023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66818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4/17/2023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60970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4/17/2023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563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C35BB1C6-BF8F-4481-8AB2-603A1C8A906A}" type="datetimeFigureOut">
              <a:rPr lang="en-US" smtClean="0"/>
              <a:t>4/17/2023</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6D22F896-40B5-4ADD-8801-0D06FADFA09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710839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newtoncounty-my.sharepoint.com/:b:/g/personal/coody_beth_newton_k12_ga_us/ESSAbbvgyGxMhG04jah-AMcBA91J6w3Xhgn53JsgxngZ3A?e=1JbQ2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newtoncounty-my.sharepoint.com/:b:/g/personal/coody_beth_newton_k12_ga_us/EZrWF8kHvM5GmmuEKz5XOpUB4i6WVuSA9fjGf6cuxgW3Xw?e=c9K3QJ"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newtoncounty-my.sharepoint.com/:b:/g/personal/coody_beth_newton_k12_ga_us/ETOM4doXymdGrGqSP0594ToB8dFpgScrG6uLXA9QANR0SQ?e=p59dg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7418" y="4597827"/>
            <a:ext cx="8438431" cy="2044513"/>
          </a:xfrm>
        </p:spPr>
        <p:txBody>
          <a:bodyPr>
            <a:normAutofit/>
          </a:bodyPr>
          <a:lstStyle/>
          <a:p>
            <a:pPr algn="l"/>
            <a:r>
              <a:rPr lang="en-US" sz="4000" b="1" dirty="0">
                <a:solidFill>
                  <a:srgbClr val="FF0000"/>
                </a:solidFill>
              </a:rPr>
              <a:t>Mansfield elementary school</a:t>
            </a:r>
            <a:br>
              <a:rPr lang="en-US" sz="4000" b="1" dirty="0"/>
            </a:br>
            <a:r>
              <a:rPr lang="en-US" sz="4000" b="1" dirty="0"/>
              <a:t>Title I stakeholders’ input &amp; Revision MEETING</a:t>
            </a:r>
          </a:p>
        </p:txBody>
      </p:sp>
      <p:sp>
        <p:nvSpPr>
          <p:cNvPr id="3" name="Subtitle 2"/>
          <p:cNvSpPr>
            <a:spLocks noGrp="1"/>
          </p:cNvSpPr>
          <p:nvPr>
            <p:ph type="subTitle" idx="1"/>
          </p:nvPr>
        </p:nvSpPr>
        <p:spPr/>
        <p:txBody>
          <a:bodyPr/>
          <a:lstStyle/>
          <a:p>
            <a:r>
              <a:rPr lang="en-US" b="1" dirty="0">
                <a:solidFill>
                  <a:srgbClr val="FF0000"/>
                </a:solidFill>
              </a:rPr>
              <a:t>Date: Thurs, April 13</a:t>
            </a:r>
            <a:r>
              <a:rPr lang="en-US" b="1" baseline="30000" dirty="0">
                <a:solidFill>
                  <a:srgbClr val="FF0000"/>
                </a:solidFill>
              </a:rPr>
              <a:t>th</a:t>
            </a:r>
            <a:r>
              <a:rPr lang="en-US" b="1" dirty="0">
                <a:solidFill>
                  <a:srgbClr val="FF0000"/>
                </a:solidFill>
              </a:rPr>
              <a:t> 2023</a:t>
            </a:r>
          </a:p>
          <a:p>
            <a:r>
              <a:rPr lang="en-US" b="1" dirty="0">
                <a:solidFill>
                  <a:srgbClr val="FF0000"/>
                </a:solidFill>
              </a:rPr>
              <a:t>Time: 9:00 am</a:t>
            </a:r>
          </a:p>
          <a:p>
            <a:r>
              <a:rPr lang="en-US" b="1" dirty="0">
                <a:solidFill>
                  <a:srgbClr val="FF0000"/>
                </a:solidFill>
              </a:rPr>
              <a:t>Meeting held via ZOOM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225" y="476250"/>
            <a:ext cx="3590925" cy="35909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30162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455494"/>
            <a:ext cx="10396882" cy="1151965"/>
          </a:xfrm>
          <a:solidFill>
            <a:schemeClr val="accent3">
              <a:lumMod val="50000"/>
            </a:schemeClr>
          </a:solidFill>
        </p:spPr>
        <p:txBody>
          <a:bodyPr>
            <a:normAutofit/>
          </a:bodyPr>
          <a:lstStyle/>
          <a:p>
            <a:r>
              <a:rPr lang="en-US" b="1" dirty="0">
                <a:solidFill>
                  <a:schemeClr val="bg1"/>
                </a:solidFill>
              </a:rPr>
              <a:t>School-parent compact-what is it?</a:t>
            </a:r>
          </a:p>
        </p:txBody>
      </p:sp>
      <p:sp>
        <p:nvSpPr>
          <p:cNvPr id="3" name="Content Placeholder 2"/>
          <p:cNvSpPr>
            <a:spLocks noGrp="1"/>
          </p:cNvSpPr>
          <p:nvPr>
            <p:ph idx="1"/>
          </p:nvPr>
        </p:nvSpPr>
        <p:spPr/>
        <p:txBody>
          <a:bodyPr>
            <a:noAutofit/>
          </a:bodyPr>
          <a:lstStyle/>
          <a:p>
            <a:r>
              <a:rPr lang="en-US" sz="3600" b="1" dirty="0"/>
              <a:t>A school-parent compact is an agreement that parents, students, and teachers develop together.  It explains how parents and teachers work together to ensure all students receive the support they need to reach and exceed grade level academic standards</a:t>
            </a:r>
            <a:r>
              <a:rPr lang="en-US" sz="3600" dirty="0"/>
              <a:t>.</a:t>
            </a:r>
          </a:p>
        </p:txBody>
      </p:sp>
    </p:spTree>
    <p:extLst>
      <p:ext uri="{BB962C8B-B14F-4D97-AF65-F5344CB8AC3E}">
        <p14:creationId xmlns:p14="http://schemas.microsoft.com/office/powerpoint/2010/main" val="2739378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9" y="585216"/>
            <a:ext cx="4431792" cy="1499616"/>
          </a:xfrm>
        </p:spPr>
        <p:txBody>
          <a:bodyPr vert="horz" lIns="91440" tIns="45720" rIns="91440" bIns="45720" rtlCol="0" anchor="ctr">
            <a:normAutofit/>
          </a:bodyPr>
          <a:lstStyle/>
          <a:p>
            <a:r>
              <a:rPr lang="en-US" sz="4400" b="1" kern="1200" cap="all" spc="100" baseline="0">
                <a:solidFill>
                  <a:schemeClr val="tx1">
                    <a:lumMod val="90000"/>
                    <a:lumOff val="10000"/>
                  </a:schemeClr>
                </a:solidFill>
                <a:latin typeface="+mj-lt"/>
                <a:ea typeface="+mj-ea"/>
                <a:cs typeface="+mj-cs"/>
              </a:rPr>
              <a:t>School-parent compact feedback</a:t>
            </a:r>
          </a:p>
        </p:txBody>
      </p:sp>
      <p:sp>
        <p:nvSpPr>
          <p:cNvPr id="3" name="TextBox 2">
            <a:extLst>
              <a:ext uri="{FF2B5EF4-FFF2-40B4-BE49-F238E27FC236}">
                <a16:creationId xmlns:a16="http://schemas.microsoft.com/office/drawing/2014/main" id="{599F02A4-79FF-F70A-8512-5CD4112028D4}"/>
              </a:ext>
            </a:extLst>
          </p:cNvPr>
          <p:cNvSpPr txBox="1"/>
          <p:nvPr/>
        </p:nvSpPr>
        <p:spPr>
          <a:xfrm>
            <a:off x="1024128" y="2286000"/>
            <a:ext cx="4429615" cy="3931920"/>
          </a:xfrm>
          <a:prstGeom prst="rect">
            <a:avLst/>
          </a:prstGeom>
        </p:spPr>
        <p:txBody>
          <a:bodyPr vert="horz" lIns="45720" tIns="45720" rIns="45720" bIns="45720" rtlCol="0">
            <a:normAutofit/>
          </a:bodyPr>
          <a:lstStyle/>
          <a:p>
            <a:pPr algn="ctr" defTabSz="914400">
              <a:lnSpc>
                <a:spcPct val="90000"/>
              </a:lnSpc>
              <a:spcAft>
                <a:spcPts val="600"/>
              </a:spcAft>
              <a:buClr>
                <a:schemeClr val="accent2"/>
              </a:buClr>
            </a:pPr>
            <a:r>
              <a:rPr lang="en-US" sz="4800" dirty="0">
                <a:hlinkClick r:id="rId2"/>
              </a:rPr>
              <a:t>Mansfield Elementary School Compact</a:t>
            </a:r>
            <a:endParaRPr lang="en-US" sz="4800" dirty="0"/>
          </a:p>
        </p:txBody>
      </p:sp>
      <p:pic>
        <p:nvPicPr>
          <p:cNvPr id="10" name="Picture 9" descr="A picture containing text&#10;&#10;Description automatically generated">
            <a:extLst>
              <a:ext uri="{FF2B5EF4-FFF2-40B4-BE49-F238E27FC236}">
                <a16:creationId xmlns:a16="http://schemas.microsoft.com/office/drawing/2014/main" id="{DF03A90C-CC34-10A6-7D55-9CA571251A73}"/>
              </a:ext>
            </a:extLst>
          </p:cNvPr>
          <p:cNvPicPr>
            <a:picLocks noChangeAspect="1"/>
          </p:cNvPicPr>
          <p:nvPr/>
        </p:nvPicPr>
        <p:blipFill>
          <a:blip r:embed="rId3"/>
          <a:stretch>
            <a:fillRect/>
          </a:stretch>
        </p:blipFill>
        <p:spPr>
          <a:xfrm>
            <a:off x="7068900" y="295176"/>
            <a:ext cx="4429615" cy="5922744"/>
          </a:xfrm>
          <a:prstGeom prst="rect">
            <a:avLst/>
          </a:prstGeom>
        </p:spPr>
      </p:pic>
    </p:spTree>
    <p:extLst>
      <p:ext uri="{BB962C8B-B14F-4D97-AF65-F5344CB8AC3E}">
        <p14:creationId xmlns:p14="http://schemas.microsoft.com/office/powerpoint/2010/main" val="1135366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9" y="585216"/>
            <a:ext cx="4431792" cy="1499616"/>
          </a:xfrm>
        </p:spPr>
        <p:txBody>
          <a:bodyPr>
            <a:normAutofit/>
          </a:bodyPr>
          <a:lstStyle/>
          <a:p>
            <a:r>
              <a:rPr lang="en-US" sz="3700"/>
              <a:t>School-Parent Compacts Responsibilities and Focus Areas 2023-2024</a:t>
            </a:r>
          </a:p>
        </p:txBody>
      </p:sp>
      <p:sp>
        <p:nvSpPr>
          <p:cNvPr id="4" name="TextBox 3">
            <a:extLst>
              <a:ext uri="{FF2B5EF4-FFF2-40B4-BE49-F238E27FC236}">
                <a16:creationId xmlns:a16="http://schemas.microsoft.com/office/drawing/2014/main" id="{4EA6A14F-BDE2-22AC-1711-93D3E50F31C8}"/>
              </a:ext>
            </a:extLst>
          </p:cNvPr>
          <p:cNvSpPr txBox="1"/>
          <p:nvPr/>
        </p:nvSpPr>
        <p:spPr>
          <a:xfrm>
            <a:off x="1024128" y="2286000"/>
            <a:ext cx="4429615" cy="3931920"/>
          </a:xfrm>
          <a:prstGeom prst="rect">
            <a:avLst/>
          </a:prstGeom>
        </p:spPr>
        <p:txBody>
          <a:bodyPr rtlCol="0">
            <a:normAutofit/>
          </a:bodyPr>
          <a:lstStyle/>
          <a:p>
            <a:pPr algn="ctr">
              <a:spcAft>
                <a:spcPts val="600"/>
              </a:spcAft>
            </a:pPr>
            <a:r>
              <a:rPr lang="en-US" sz="5000" dirty="0">
                <a:hlinkClick r:id="rId2"/>
              </a:rPr>
              <a:t>Mansfield Elementary K-5</a:t>
            </a:r>
            <a:r>
              <a:rPr lang="en-US" sz="5000" baseline="30000" dirty="0">
                <a:hlinkClick r:id="rId2"/>
              </a:rPr>
              <a:t>th</a:t>
            </a:r>
            <a:r>
              <a:rPr lang="en-US" sz="5000" dirty="0">
                <a:hlinkClick r:id="rId2"/>
              </a:rPr>
              <a:t> Grade Compacts</a:t>
            </a:r>
            <a:endParaRPr lang="en-US" sz="5000" dirty="0"/>
          </a:p>
        </p:txBody>
      </p:sp>
      <p:pic>
        <p:nvPicPr>
          <p:cNvPr id="7" name="Picture 6" descr="Text&#10;&#10;Description automatically generated with medium confidence">
            <a:extLst>
              <a:ext uri="{FF2B5EF4-FFF2-40B4-BE49-F238E27FC236}">
                <a16:creationId xmlns:a16="http://schemas.microsoft.com/office/drawing/2014/main" id="{622F9C90-6FBA-A00A-0296-7FFE226CCFD2}"/>
              </a:ext>
            </a:extLst>
          </p:cNvPr>
          <p:cNvPicPr>
            <a:picLocks noChangeAspect="1"/>
          </p:cNvPicPr>
          <p:nvPr/>
        </p:nvPicPr>
        <p:blipFill>
          <a:blip r:embed="rId3"/>
          <a:stretch>
            <a:fillRect/>
          </a:stretch>
        </p:blipFill>
        <p:spPr>
          <a:xfrm>
            <a:off x="6725275" y="640080"/>
            <a:ext cx="4197371" cy="5577840"/>
          </a:xfrm>
          <a:prstGeom prst="rect">
            <a:avLst/>
          </a:prstGeom>
        </p:spPr>
      </p:pic>
    </p:spTree>
    <p:extLst>
      <p:ext uri="{BB962C8B-B14F-4D97-AF65-F5344CB8AC3E}">
        <p14:creationId xmlns:p14="http://schemas.microsoft.com/office/powerpoint/2010/main" val="309072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132748"/>
          </a:xfrm>
          <a:solidFill>
            <a:schemeClr val="accent3">
              <a:lumMod val="50000"/>
            </a:schemeClr>
          </a:solidFill>
        </p:spPr>
        <p:txBody>
          <a:bodyPr/>
          <a:lstStyle/>
          <a:p>
            <a:r>
              <a:rPr lang="en-US" dirty="0"/>
              <a:t>Your input on our school-parent compact</a:t>
            </a:r>
          </a:p>
        </p:txBody>
      </p:sp>
      <p:pic>
        <p:nvPicPr>
          <p:cNvPr id="6" name="Picture 5"/>
          <p:cNvPicPr>
            <a:picLocks noChangeAspect="1"/>
          </p:cNvPicPr>
          <p:nvPr/>
        </p:nvPicPr>
        <p:blipFill>
          <a:blip r:embed="rId2"/>
          <a:stretch>
            <a:fillRect/>
          </a:stretch>
        </p:blipFill>
        <p:spPr>
          <a:xfrm>
            <a:off x="1024128" y="1717964"/>
            <a:ext cx="5067888" cy="2744515"/>
          </a:xfrm>
          <a:prstGeom prst="rect">
            <a:avLst/>
          </a:prstGeom>
        </p:spPr>
      </p:pic>
      <p:pic>
        <p:nvPicPr>
          <p:cNvPr id="7" name="Picture 6"/>
          <p:cNvPicPr>
            <a:picLocks noChangeAspect="1"/>
          </p:cNvPicPr>
          <p:nvPr/>
        </p:nvPicPr>
        <p:blipFill>
          <a:blip r:embed="rId3"/>
          <a:stretch>
            <a:fillRect/>
          </a:stretch>
        </p:blipFill>
        <p:spPr>
          <a:xfrm>
            <a:off x="932005" y="4738688"/>
            <a:ext cx="7051493" cy="1888403"/>
          </a:xfrm>
          <a:prstGeom prst="rect">
            <a:avLst/>
          </a:prstGeom>
        </p:spPr>
      </p:pic>
    </p:spTree>
    <p:extLst>
      <p:ext uri="{BB962C8B-B14F-4D97-AF65-F5344CB8AC3E}">
        <p14:creationId xmlns:p14="http://schemas.microsoft.com/office/powerpoint/2010/main" val="3549986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7900"/>
          </a:solidFill>
        </p:spPr>
        <p:txBody>
          <a:bodyPr/>
          <a:lstStyle/>
          <a:p>
            <a:r>
              <a:rPr lang="en-US" b="1" dirty="0">
                <a:solidFill>
                  <a:schemeClr val="bg1"/>
                </a:solidFill>
              </a:rPr>
              <a:t>Building Staff Capacity-What is it?</a:t>
            </a:r>
            <a:endParaRPr lang="en-US" dirty="0">
              <a:solidFill>
                <a:schemeClr val="bg1"/>
              </a:solidFill>
            </a:endParaRPr>
          </a:p>
        </p:txBody>
      </p:sp>
      <p:sp>
        <p:nvSpPr>
          <p:cNvPr id="3" name="Content Placeholder 2"/>
          <p:cNvSpPr>
            <a:spLocks noGrp="1"/>
          </p:cNvSpPr>
          <p:nvPr>
            <p:ph idx="1"/>
          </p:nvPr>
        </p:nvSpPr>
        <p:spPr/>
        <p:txBody>
          <a:bodyPr/>
          <a:lstStyle/>
          <a:p>
            <a:pPr lvl="0"/>
            <a:r>
              <a:rPr lang="en-US" sz="4000" dirty="0"/>
              <a:t>What would you like teachers to know when working with parents in the efforts to raise student achievement?</a:t>
            </a:r>
          </a:p>
          <a:p>
            <a:endParaRPr lang="en-US" dirty="0"/>
          </a:p>
        </p:txBody>
      </p:sp>
    </p:spTree>
    <p:extLst>
      <p:ext uri="{BB962C8B-B14F-4D97-AF65-F5344CB8AC3E}">
        <p14:creationId xmlns:p14="http://schemas.microsoft.com/office/powerpoint/2010/main" val="4018454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7900"/>
          </a:solidFill>
        </p:spPr>
        <p:txBody>
          <a:bodyPr/>
          <a:lstStyle/>
          <a:p>
            <a:r>
              <a:rPr lang="en-US" dirty="0">
                <a:solidFill>
                  <a:schemeClr val="bg1"/>
                </a:solidFill>
              </a:rPr>
              <a:t>Your input on building staff capacity</a:t>
            </a:r>
          </a:p>
        </p:txBody>
      </p:sp>
      <p:grpSp>
        <p:nvGrpSpPr>
          <p:cNvPr id="5" name="Group 4"/>
          <p:cNvGrpSpPr/>
          <p:nvPr/>
        </p:nvGrpSpPr>
        <p:grpSpPr>
          <a:xfrm>
            <a:off x="290179" y="2765687"/>
            <a:ext cx="11187970" cy="3720017"/>
            <a:chOff x="290179" y="1731214"/>
            <a:chExt cx="11187970" cy="3720017"/>
          </a:xfrm>
        </p:grpSpPr>
        <p:pic>
          <p:nvPicPr>
            <p:cNvPr id="3" name="Picture 2"/>
            <p:cNvPicPr>
              <a:picLocks noChangeAspect="1"/>
            </p:cNvPicPr>
            <p:nvPr/>
          </p:nvPicPr>
          <p:blipFill>
            <a:blip r:embed="rId2">
              <a:duotone>
                <a:prstClr val="black"/>
                <a:schemeClr val="accent6">
                  <a:tint val="45000"/>
                  <a:satMod val="400000"/>
                </a:schemeClr>
              </a:duotone>
            </a:blip>
            <a:stretch>
              <a:fillRect/>
            </a:stretch>
          </p:blipFill>
          <p:spPr>
            <a:xfrm>
              <a:off x="5998143" y="1731214"/>
              <a:ext cx="4543425" cy="1428750"/>
            </a:xfrm>
            <a:prstGeom prst="rect">
              <a:avLst/>
            </a:prstGeom>
          </p:spPr>
        </p:pic>
        <p:pic>
          <p:nvPicPr>
            <p:cNvPr id="4" name="Picture 3"/>
            <p:cNvPicPr>
              <a:picLocks noChangeAspect="1"/>
            </p:cNvPicPr>
            <p:nvPr/>
          </p:nvPicPr>
          <p:blipFill>
            <a:blip r:embed="rId3">
              <a:duotone>
                <a:prstClr val="black"/>
                <a:schemeClr val="accent6">
                  <a:tint val="45000"/>
                  <a:satMod val="400000"/>
                </a:schemeClr>
              </a:duotone>
            </a:blip>
            <a:stretch>
              <a:fillRect/>
            </a:stretch>
          </p:blipFill>
          <p:spPr>
            <a:xfrm>
              <a:off x="290179" y="3095258"/>
              <a:ext cx="11187970" cy="2355973"/>
            </a:xfrm>
            <a:prstGeom prst="rect">
              <a:avLst/>
            </a:prstGeom>
          </p:spPr>
        </p:pic>
      </p:grpSp>
    </p:spTree>
    <p:extLst>
      <p:ext uri="{BB962C8B-B14F-4D97-AF65-F5344CB8AC3E}">
        <p14:creationId xmlns:p14="http://schemas.microsoft.com/office/powerpoint/2010/main" val="3879795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9" y="585216"/>
            <a:ext cx="4431792" cy="1499616"/>
          </a:xfrm>
        </p:spPr>
        <p:txBody>
          <a:bodyPr>
            <a:normAutofit/>
          </a:bodyPr>
          <a:lstStyle/>
          <a:p>
            <a:r>
              <a:rPr lang="en-US" sz="4400" b="1"/>
              <a:t>Reservations of funds-what is it?</a:t>
            </a:r>
          </a:p>
        </p:txBody>
      </p:sp>
      <p:sp>
        <p:nvSpPr>
          <p:cNvPr id="3" name="Content Placeholder 2"/>
          <p:cNvSpPr>
            <a:spLocks noGrp="1"/>
          </p:cNvSpPr>
          <p:nvPr>
            <p:ph idx="1"/>
          </p:nvPr>
        </p:nvSpPr>
        <p:spPr>
          <a:xfrm>
            <a:off x="1024128" y="2286000"/>
            <a:ext cx="4429615" cy="3931920"/>
          </a:xfrm>
        </p:spPr>
        <p:txBody>
          <a:bodyPr>
            <a:normAutofit/>
          </a:bodyPr>
          <a:lstStyle/>
          <a:p>
            <a:r>
              <a:rPr lang="en-US" b="1"/>
              <a:t>One percent (1 %) of federal funds must be spent on parent involvement at the school. </a:t>
            </a:r>
          </a:p>
          <a:p>
            <a:r>
              <a:rPr lang="en-US" b="1"/>
              <a:t>Here is how we used our Parent Involvement Funds:</a:t>
            </a:r>
          </a:p>
          <a:p>
            <a:pPr lvl="1"/>
            <a:r>
              <a:rPr lang="en-US" b="1"/>
              <a:t>Hands on Manipulative Reading Kits were purchased and will soon be available for parents and teachers to check out from the resource room. </a:t>
            </a:r>
          </a:p>
        </p:txBody>
      </p:sp>
      <p:pic>
        <p:nvPicPr>
          <p:cNvPr id="5" name="Picture 4" descr="A picture containing text, indoor, queen, several&#10;&#10;Description automatically generated">
            <a:extLst>
              <a:ext uri="{FF2B5EF4-FFF2-40B4-BE49-F238E27FC236}">
                <a16:creationId xmlns:a16="http://schemas.microsoft.com/office/drawing/2014/main" id="{B656D793-48BA-2C9F-E341-A8DEB0C42EA4}"/>
              </a:ext>
            </a:extLst>
          </p:cNvPr>
          <p:cNvPicPr>
            <a:picLocks noChangeAspect="1"/>
          </p:cNvPicPr>
          <p:nvPr/>
        </p:nvPicPr>
        <p:blipFill>
          <a:blip r:embed="rId2"/>
          <a:stretch>
            <a:fillRect/>
          </a:stretch>
        </p:blipFill>
        <p:spPr>
          <a:xfrm>
            <a:off x="6096000" y="666508"/>
            <a:ext cx="5455921" cy="5524984"/>
          </a:xfrm>
          <a:prstGeom prst="rect">
            <a:avLst/>
          </a:prstGeom>
        </p:spPr>
      </p:pic>
    </p:spTree>
    <p:extLst>
      <p:ext uri="{BB962C8B-B14F-4D97-AF65-F5344CB8AC3E}">
        <p14:creationId xmlns:p14="http://schemas.microsoft.com/office/powerpoint/2010/main" val="2877207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50000"/>
            </a:schemeClr>
          </a:solidFill>
        </p:spPr>
        <p:txBody>
          <a:bodyPr/>
          <a:lstStyle/>
          <a:p>
            <a:r>
              <a:rPr lang="en-US" dirty="0">
                <a:solidFill>
                  <a:schemeClr val="bg1"/>
                </a:solidFill>
              </a:rPr>
              <a:t>Your input on how we should use the 1% parent involvement funds</a:t>
            </a:r>
          </a:p>
        </p:txBody>
      </p:sp>
      <p:pic>
        <p:nvPicPr>
          <p:cNvPr id="4" name="Content Placeholder 3"/>
          <p:cNvPicPr>
            <a:picLocks noGrp="1" noChangeAspect="1"/>
          </p:cNvPicPr>
          <p:nvPr>
            <p:ph idx="1"/>
          </p:nvPr>
        </p:nvPicPr>
        <p:blipFill>
          <a:blip r:embed="rId2">
            <a:duotone>
              <a:prstClr val="black"/>
              <a:srgbClr val="D9C3A5">
                <a:tint val="50000"/>
                <a:satMod val="180000"/>
              </a:srgbClr>
            </a:duotone>
          </a:blip>
          <a:stretch>
            <a:fillRect/>
          </a:stretch>
        </p:blipFill>
        <p:spPr>
          <a:xfrm>
            <a:off x="1596322" y="2295525"/>
            <a:ext cx="7492910" cy="2544762"/>
          </a:xfrm>
          <a:prstGeom prst="rect">
            <a:avLst/>
          </a:prstGeom>
        </p:spPr>
      </p:pic>
    </p:spTree>
    <p:extLst>
      <p:ext uri="{BB962C8B-B14F-4D97-AF65-F5344CB8AC3E}">
        <p14:creationId xmlns:p14="http://schemas.microsoft.com/office/powerpoint/2010/main" val="110079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764" y="284583"/>
            <a:ext cx="10396882" cy="1151965"/>
          </a:xfrm>
          <a:solidFill>
            <a:schemeClr val="tx2">
              <a:lumMod val="50000"/>
            </a:schemeClr>
          </a:solidFill>
        </p:spPr>
        <p:txBody>
          <a:bodyPr>
            <a:normAutofit fontScale="90000"/>
          </a:bodyPr>
          <a:lstStyle/>
          <a:p>
            <a:r>
              <a:rPr lang="en-US" b="1" dirty="0">
                <a:solidFill>
                  <a:schemeClr val="bg1"/>
                </a:solidFill>
              </a:rPr>
              <a:t>Comprehensive improvement plan (clip)-what is it?</a:t>
            </a:r>
          </a:p>
        </p:txBody>
      </p:sp>
      <p:sp>
        <p:nvSpPr>
          <p:cNvPr id="3" name="Content Placeholder 2"/>
          <p:cNvSpPr>
            <a:spLocks noGrp="1"/>
          </p:cNvSpPr>
          <p:nvPr>
            <p:ph idx="1"/>
          </p:nvPr>
        </p:nvSpPr>
        <p:spPr>
          <a:xfrm>
            <a:off x="667139" y="1802139"/>
            <a:ext cx="10394707" cy="4477891"/>
          </a:xfrm>
        </p:spPr>
        <p:txBody>
          <a:bodyPr>
            <a:noAutofit/>
          </a:bodyPr>
          <a:lstStyle/>
          <a:p>
            <a:r>
              <a:rPr lang="en-US" sz="4400" b="1" dirty="0"/>
              <a:t>The CLIP is a document developed by the schools and district and then approved by the Georgia Department of Education. It serves as a blueprint for guiding the school’s continuous improvement and progress towards identified school and district achievement objectives and targets.</a:t>
            </a:r>
          </a:p>
        </p:txBody>
      </p:sp>
    </p:spTree>
    <p:extLst>
      <p:ext uri="{BB962C8B-B14F-4D97-AF65-F5344CB8AC3E}">
        <p14:creationId xmlns:p14="http://schemas.microsoft.com/office/powerpoint/2010/main" val="1367707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49404931"/>
              </p:ext>
            </p:extLst>
          </p:nvPr>
        </p:nvGraphicFramePr>
        <p:xfrm>
          <a:off x="2093119" y="594232"/>
          <a:ext cx="6629400" cy="1117600"/>
        </p:xfrm>
        <a:graphic>
          <a:graphicData uri="http://schemas.openxmlformats.org/drawingml/2006/table">
            <a:tbl>
              <a:tblPr>
                <a:tableStyleId>{5C22544A-7EE6-4342-B048-85BDC9FD1C3A}</a:tableStyleId>
              </a:tblPr>
              <a:tblGrid>
                <a:gridCol w="6629400">
                  <a:extLst>
                    <a:ext uri="{9D8B030D-6E8A-4147-A177-3AD203B41FA5}">
                      <a16:colId xmlns:a16="http://schemas.microsoft.com/office/drawing/2014/main" val="3621563302"/>
                    </a:ext>
                  </a:extLst>
                </a:gridCol>
              </a:tblGrid>
              <a:tr h="330200">
                <a:tc>
                  <a:txBody>
                    <a:bodyPr/>
                    <a:lstStyle/>
                    <a:p>
                      <a:pPr marL="0" marR="0" algn="ctr">
                        <a:lnSpc>
                          <a:spcPct val="107000"/>
                        </a:lnSpc>
                        <a:spcBef>
                          <a:spcPts val="0"/>
                        </a:spcBef>
                        <a:spcAft>
                          <a:spcPts val="0"/>
                        </a:spcAft>
                      </a:pPr>
                      <a:r>
                        <a:rPr lang="en-US" sz="2000" dirty="0">
                          <a:effectLst/>
                        </a:rPr>
                        <a:t>2.1 Coherent Instructional System</a:t>
                      </a:r>
                      <a:endParaRPr lang="en-US" sz="1100" dirty="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982034926"/>
                  </a:ext>
                </a:extLst>
              </a:tr>
              <a:tr h="787400">
                <a:tc>
                  <a:txBody>
                    <a:bodyPr/>
                    <a:lstStyle/>
                    <a:p>
                      <a:pPr marL="0" marR="0">
                        <a:lnSpc>
                          <a:spcPct val="107000"/>
                        </a:lnSpc>
                        <a:spcBef>
                          <a:spcPts val="0"/>
                        </a:spcBef>
                        <a:spcAft>
                          <a:spcPts val="0"/>
                        </a:spcAft>
                      </a:pPr>
                      <a:r>
                        <a:rPr lang="en-US" sz="1400" dirty="0">
                          <a:effectLst/>
                        </a:rPr>
                        <a:t>How do you feel about the quality of instruction and support provided to students in NCSS?  What are the strengths and opportunities for growth with our instructional practices? </a:t>
                      </a:r>
                      <a:endParaRPr lang="en-US" sz="1100" dirty="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751654646"/>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264566064"/>
              </p:ext>
            </p:extLst>
          </p:nvPr>
        </p:nvGraphicFramePr>
        <p:xfrm>
          <a:off x="2093119" y="1659509"/>
          <a:ext cx="6629400" cy="1079119"/>
        </p:xfrm>
        <a:graphic>
          <a:graphicData uri="http://schemas.openxmlformats.org/drawingml/2006/table">
            <a:tbl>
              <a:tblPr>
                <a:tableStyleId>{5C22544A-7EE6-4342-B048-85BDC9FD1C3A}</a:tableStyleId>
              </a:tblPr>
              <a:tblGrid>
                <a:gridCol w="6629400">
                  <a:extLst>
                    <a:ext uri="{9D8B030D-6E8A-4147-A177-3AD203B41FA5}">
                      <a16:colId xmlns:a16="http://schemas.microsoft.com/office/drawing/2014/main" val="3653141372"/>
                    </a:ext>
                  </a:extLst>
                </a:gridCol>
              </a:tblGrid>
              <a:tr h="215900">
                <a:tc>
                  <a:txBody>
                    <a:bodyPr/>
                    <a:lstStyle/>
                    <a:p>
                      <a:pPr marL="0" marR="0" algn="ctr">
                        <a:lnSpc>
                          <a:spcPct val="107000"/>
                        </a:lnSpc>
                        <a:spcBef>
                          <a:spcPts val="0"/>
                        </a:spcBef>
                        <a:spcAft>
                          <a:spcPts val="0"/>
                        </a:spcAft>
                      </a:pPr>
                      <a:r>
                        <a:rPr lang="en-US" sz="2000" dirty="0">
                          <a:effectLst/>
                        </a:rPr>
                        <a:t>2.2 Effective Leadership</a:t>
                      </a:r>
                      <a:endParaRPr lang="en-US" sz="1100" dirty="0">
                        <a:solidFill>
                          <a:srgbClr val="000000"/>
                        </a:solidFill>
                        <a:effectLst/>
                        <a:latin typeface="Calibri" panose="020F0502020204030204" pitchFamily="34" charset="0"/>
                        <a:ea typeface="Calibri" panose="020F050202020403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2097809648"/>
                  </a:ext>
                </a:extLst>
              </a:tr>
              <a:tr h="38100">
                <a:tc>
                  <a:txBody>
                    <a:bodyPr/>
                    <a:lstStyle/>
                    <a:p>
                      <a:pPr marL="0" marR="0">
                        <a:lnSpc>
                          <a:spcPct val="107000"/>
                        </a:lnSpc>
                        <a:spcBef>
                          <a:spcPts val="0"/>
                        </a:spcBef>
                        <a:spcAft>
                          <a:spcPts val="0"/>
                        </a:spcAft>
                      </a:pPr>
                      <a:r>
                        <a:rPr lang="en-US" sz="1400" dirty="0">
                          <a:effectLst/>
                        </a:rPr>
                        <a:t>What are the strengths and opportunities for growth in the leadership you have seen in your schools?</a:t>
                      </a:r>
                      <a:endParaRPr lang="en-US" sz="1100" dirty="0">
                        <a:effectLst/>
                      </a:endParaRPr>
                    </a:p>
                    <a:p>
                      <a:pPr marL="0" marR="0">
                        <a:lnSpc>
                          <a:spcPct val="107000"/>
                        </a:lnSpc>
                        <a:spcBef>
                          <a:spcPts val="0"/>
                        </a:spcBef>
                        <a:spcAft>
                          <a:spcPts val="0"/>
                        </a:spcAft>
                      </a:pPr>
                      <a:r>
                        <a:rPr lang="en-US" sz="2000" dirty="0">
                          <a:effectLst/>
                        </a:rPr>
                        <a:t> </a:t>
                      </a:r>
                      <a:endParaRPr lang="en-US" sz="1100" dirty="0">
                        <a:solidFill>
                          <a:srgbClr val="000000"/>
                        </a:solidFill>
                        <a:effectLst/>
                        <a:latin typeface="Calibri" panose="020F0502020204030204" pitchFamily="34" charset="0"/>
                        <a:ea typeface="Calibri" panose="020F050202020403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73628874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812896440"/>
              </p:ext>
            </p:extLst>
          </p:nvPr>
        </p:nvGraphicFramePr>
        <p:xfrm>
          <a:off x="2093119" y="2697606"/>
          <a:ext cx="6629400" cy="1414526"/>
        </p:xfrm>
        <a:graphic>
          <a:graphicData uri="http://schemas.openxmlformats.org/drawingml/2006/table">
            <a:tbl>
              <a:tblPr>
                <a:tableStyleId>{5C22544A-7EE6-4342-B048-85BDC9FD1C3A}</a:tableStyleId>
              </a:tblPr>
              <a:tblGrid>
                <a:gridCol w="6629400">
                  <a:extLst>
                    <a:ext uri="{9D8B030D-6E8A-4147-A177-3AD203B41FA5}">
                      <a16:colId xmlns:a16="http://schemas.microsoft.com/office/drawing/2014/main" val="1058281600"/>
                    </a:ext>
                  </a:extLst>
                </a:gridCol>
              </a:tblGrid>
              <a:tr h="330200">
                <a:tc>
                  <a:txBody>
                    <a:bodyPr/>
                    <a:lstStyle/>
                    <a:p>
                      <a:pPr marL="0" marR="0" algn="ctr">
                        <a:lnSpc>
                          <a:spcPct val="107000"/>
                        </a:lnSpc>
                        <a:spcBef>
                          <a:spcPts val="0"/>
                        </a:spcBef>
                        <a:spcAft>
                          <a:spcPts val="0"/>
                        </a:spcAft>
                      </a:pPr>
                      <a:r>
                        <a:rPr lang="en-US" sz="2000" dirty="0">
                          <a:effectLst/>
                        </a:rPr>
                        <a:t>2.3 Professional Capacity</a:t>
                      </a:r>
                      <a:endParaRPr lang="en-US" sz="1100" dirty="0">
                        <a:solidFill>
                          <a:srgbClr val="000000"/>
                        </a:solidFill>
                        <a:effectLst/>
                        <a:latin typeface="Calibri" panose="020F0502020204030204" pitchFamily="34" charset="0"/>
                        <a:ea typeface="Calibri" panose="020F0502020204030204"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595988060"/>
                  </a:ext>
                </a:extLst>
              </a:tr>
              <a:tr h="787400">
                <a:tc>
                  <a:txBody>
                    <a:bodyPr/>
                    <a:lstStyle/>
                    <a:p>
                      <a:pPr marL="0" marR="0">
                        <a:lnSpc>
                          <a:spcPct val="107000"/>
                        </a:lnSpc>
                        <a:spcBef>
                          <a:spcPts val="0"/>
                        </a:spcBef>
                        <a:spcAft>
                          <a:spcPts val="0"/>
                        </a:spcAft>
                      </a:pPr>
                      <a:r>
                        <a:rPr lang="en-US" sz="1400" dirty="0">
                          <a:effectLst/>
                        </a:rPr>
                        <a:t>What should the district do to attract new educators (NCSS students) to the teaching profession?  What type of support should the district provide to existing classroom teachers to enhance teaching methods, provide engaging lessons, and encourage student centered learning?</a:t>
                      </a:r>
                      <a:endParaRPr lang="en-US" sz="1100" dirty="0">
                        <a:effectLst/>
                      </a:endParaRPr>
                    </a:p>
                    <a:p>
                      <a:pPr marL="0" marR="0">
                        <a:lnSpc>
                          <a:spcPct val="107000"/>
                        </a:lnSpc>
                        <a:spcBef>
                          <a:spcPts val="0"/>
                        </a:spcBef>
                        <a:spcAft>
                          <a:spcPts val="0"/>
                        </a:spcAft>
                      </a:pPr>
                      <a:r>
                        <a:rPr lang="en-US" sz="1100" dirty="0">
                          <a:effectLst/>
                        </a:rPr>
                        <a:t> </a:t>
                      </a:r>
                      <a:endParaRPr lang="en-US" sz="1100" dirty="0">
                        <a:solidFill>
                          <a:srgbClr val="000000"/>
                        </a:solidFill>
                        <a:effectLst/>
                        <a:latin typeface="Calibri" panose="020F0502020204030204" pitchFamily="34" charset="0"/>
                        <a:ea typeface="Calibri" panose="020F0502020204030204"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91919812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54094681"/>
              </p:ext>
            </p:extLst>
          </p:nvPr>
        </p:nvGraphicFramePr>
        <p:xfrm>
          <a:off x="2093119" y="4016057"/>
          <a:ext cx="6629400" cy="985774"/>
        </p:xfrm>
        <a:graphic>
          <a:graphicData uri="http://schemas.openxmlformats.org/drawingml/2006/table">
            <a:tbl>
              <a:tblPr>
                <a:tableStyleId>{5C22544A-7EE6-4342-B048-85BDC9FD1C3A}</a:tableStyleId>
              </a:tblPr>
              <a:tblGrid>
                <a:gridCol w="6629400">
                  <a:extLst>
                    <a:ext uri="{9D8B030D-6E8A-4147-A177-3AD203B41FA5}">
                      <a16:colId xmlns:a16="http://schemas.microsoft.com/office/drawing/2014/main" val="3950892500"/>
                    </a:ext>
                  </a:extLst>
                </a:gridCol>
              </a:tblGrid>
              <a:tr h="215900">
                <a:tc>
                  <a:txBody>
                    <a:bodyPr/>
                    <a:lstStyle/>
                    <a:p>
                      <a:pPr marL="0" marR="0" algn="ctr">
                        <a:lnSpc>
                          <a:spcPct val="107000"/>
                        </a:lnSpc>
                        <a:spcBef>
                          <a:spcPts val="0"/>
                        </a:spcBef>
                        <a:spcAft>
                          <a:spcPts val="0"/>
                        </a:spcAft>
                      </a:pPr>
                      <a:r>
                        <a:rPr lang="en-US" sz="2000" dirty="0">
                          <a:effectLst/>
                        </a:rPr>
                        <a:t>2.4 Family and Community Engagement </a:t>
                      </a:r>
                      <a:endParaRPr lang="en-US" sz="1100" dirty="0">
                        <a:solidFill>
                          <a:srgbClr val="000000"/>
                        </a:solidFill>
                        <a:effectLst/>
                        <a:latin typeface="Calibri" panose="020F0502020204030204" pitchFamily="34" charset="0"/>
                        <a:ea typeface="Calibri" panose="020F050202020403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3356694105"/>
                  </a:ext>
                </a:extLst>
              </a:tr>
              <a:tr h="38100">
                <a:tc>
                  <a:txBody>
                    <a:bodyPr/>
                    <a:lstStyle/>
                    <a:p>
                      <a:pPr marL="0" marR="0">
                        <a:lnSpc>
                          <a:spcPct val="107000"/>
                        </a:lnSpc>
                        <a:spcBef>
                          <a:spcPts val="0"/>
                        </a:spcBef>
                        <a:spcAft>
                          <a:spcPts val="0"/>
                        </a:spcAft>
                      </a:pPr>
                      <a:r>
                        <a:rPr lang="en-US" sz="1400" dirty="0">
                          <a:effectLst/>
                        </a:rPr>
                        <a:t>Do you feel the district creates a welcoming school environment and communicates effectively with parents/guardians?  What are the strengths and opportunities for growth with parent and community engagement? </a:t>
                      </a:r>
                      <a:endParaRPr lang="en-US" sz="1100" dirty="0">
                        <a:solidFill>
                          <a:srgbClr val="000000"/>
                        </a:solidFill>
                        <a:effectLst/>
                        <a:latin typeface="Calibri" panose="020F0502020204030204" pitchFamily="34" charset="0"/>
                        <a:ea typeface="Calibri" panose="020F050202020403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92449469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67661523"/>
              </p:ext>
            </p:extLst>
          </p:nvPr>
        </p:nvGraphicFramePr>
        <p:xfrm>
          <a:off x="2093119" y="5001831"/>
          <a:ext cx="6629400" cy="1232980"/>
        </p:xfrm>
        <a:graphic>
          <a:graphicData uri="http://schemas.openxmlformats.org/drawingml/2006/table">
            <a:tbl>
              <a:tblPr>
                <a:tableStyleId>{5C22544A-7EE6-4342-B048-85BDC9FD1C3A}</a:tableStyleId>
              </a:tblPr>
              <a:tblGrid>
                <a:gridCol w="6629400">
                  <a:extLst>
                    <a:ext uri="{9D8B030D-6E8A-4147-A177-3AD203B41FA5}">
                      <a16:colId xmlns:a16="http://schemas.microsoft.com/office/drawing/2014/main" val="2960923157"/>
                    </a:ext>
                  </a:extLst>
                </a:gridCol>
              </a:tblGrid>
              <a:tr h="330200">
                <a:tc>
                  <a:txBody>
                    <a:bodyPr/>
                    <a:lstStyle/>
                    <a:p>
                      <a:pPr marL="0" marR="0" algn="ctr">
                        <a:lnSpc>
                          <a:spcPct val="107000"/>
                        </a:lnSpc>
                        <a:spcBef>
                          <a:spcPts val="0"/>
                        </a:spcBef>
                        <a:spcAft>
                          <a:spcPts val="0"/>
                        </a:spcAft>
                      </a:pPr>
                      <a:r>
                        <a:rPr lang="en-US" sz="2000" dirty="0">
                          <a:effectLst/>
                        </a:rPr>
                        <a:t>2.5 Supportive Learning Environment </a:t>
                      </a:r>
                      <a:endParaRPr lang="en-US" sz="1100" dirty="0">
                        <a:solidFill>
                          <a:srgbClr val="000000"/>
                        </a:solidFill>
                        <a:effectLst/>
                        <a:latin typeface="Calibri" panose="020F0502020204030204" pitchFamily="34" charset="0"/>
                        <a:ea typeface="Calibri" panose="020F050202020403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616343611"/>
                  </a:ext>
                </a:extLst>
              </a:tr>
              <a:tr h="787400">
                <a:tc>
                  <a:txBody>
                    <a:bodyPr/>
                    <a:lstStyle/>
                    <a:p>
                      <a:pPr marL="0" marR="0">
                        <a:lnSpc>
                          <a:spcPct val="107000"/>
                        </a:lnSpc>
                        <a:spcBef>
                          <a:spcPts val="0"/>
                        </a:spcBef>
                        <a:spcAft>
                          <a:spcPts val="0"/>
                        </a:spcAft>
                      </a:pPr>
                      <a:r>
                        <a:rPr lang="en-US" sz="1400" dirty="0">
                          <a:effectLst/>
                        </a:rPr>
                        <a:t>In what ways do the school and district leaders work to provide safe and supportive learning environments through building maintenance, student emotional and behavioral support services, safety planning and extending learning opportunities? How could we improve?</a:t>
                      </a:r>
                      <a:endParaRPr lang="en-US" sz="1100" dirty="0">
                        <a:solidFill>
                          <a:srgbClr val="000000"/>
                        </a:solidFill>
                        <a:effectLst/>
                        <a:latin typeface="Calibri" panose="020F0502020204030204" pitchFamily="34" charset="0"/>
                        <a:ea typeface="Calibri" panose="020F050202020403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3281897695"/>
                  </a:ext>
                </a:extLst>
              </a:tr>
            </a:tbl>
          </a:graphicData>
        </a:graphic>
      </p:graphicFrame>
    </p:spTree>
    <p:extLst>
      <p:ext uri="{BB962C8B-B14F-4D97-AF65-F5344CB8AC3E}">
        <p14:creationId xmlns:p14="http://schemas.microsoft.com/office/powerpoint/2010/main" val="3701084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949" y="540834"/>
            <a:ext cx="10396882" cy="1151965"/>
          </a:xfrm>
        </p:spPr>
        <p:txBody>
          <a:bodyPr/>
          <a:lstStyle/>
          <a:p>
            <a:r>
              <a:rPr lang="en-US" b="1" dirty="0"/>
              <a:t>Purpose of our meeting</a:t>
            </a:r>
          </a:p>
        </p:txBody>
      </p:sp>
      <p:sp>
        <p:nvSpPr>
          <p:cNvPr id="3" name="Content Placeholder 2"/>
          <p:cNvSpPr>
            <a:spLocks noGrp="1"/>
          </p:cNvSpPr>
          <p:nvPr>
            <p:ph idx="1"/>
          </p:nvPr>
        </p:nvSpPr>
        <p:spPr>
          <a:xfrm>
            <a:off x="957220" y="1692798"/>
            <a:ext cx="9720073" cy="4793377"/>
          </a:xfrm>
        </p:spPr>
        <p:txBody>
          <a:bodyPr>
            <a:noAutofit/>
          </a:bodyPr>
          <a:lstStyle/>
          <a:p>
            <a:r>
              <a:rPr lang="en-US" sz="3600" b="1" dirty="0"/>
              <a:t>Give all stakeholders the opportunity to provide input on:</a:t>
            </a:r>
          </a:p>
          <a:p>
            <a:pPr lvl="1"/>
            <a:r>
              <a:rPr lang="en-US" sz="3600" b="1" dirty="0"/>
              <a:t>Title I Schoolwide plan</a:t>
            </a:r>
          </a:p>
          <a:p>
            <a:pPr lvl="1"/>
            <a:r>
              <a:rPr lang="en-US" sz="3600" b="1" dirty="0"/>
              <a:t>Parent and Family Engagement Policy </a:t>
            </a:r>
            <a:r>
              <a:rPr lang="en-US" b="1" dirty="0"/>
              <a:t>(School and District)</a:t>
            </a:r>
          </a:p>
          <a:p>
            <a:pPr lvl="1"/>
            <a:r>
              <a:rPr lang="en-US" sz="3600" b="1" dirty="0"/>
              <a:t>School-Parent Compact</a:t>
            </a:r>
          </a:p>
          <a:p>
            <a:pPr lvl="1"/>
            <a:r>
              <a:rPr lang="en-US" sz="3600" b="1" dirty="0"/>
              <a:t>Building Staff Capacity</a:t>
            </a:r>
          </a:p>
          <a:p>
            <a:pPr lvl="1"/>
            <a:r>
              <a:rPr lang="en-US" sz="3600" b="1" dirty="0"/>
              <a:t>Reservations of Funds</a:t>
            </a:r>
          </a:p>
          <a:p>
            <a:pPr lvl="1"/>
            <a:r>
              <a:rPr lang="en-US" sz="3600" b="1" dirty="0"/>
              <a:t>Comprehensive LEA Improvement Plan (CLIP)</a:t>
            </a:r>
          </a:p>
          <a:p>
            <a:pPr lvl="1"/>
            <a:endParaRPr lang="en-US" sz="3600" b="1" dirty="0"/>
          </a:p>
        </p:txBody>
      </p:sp>
    </p:spTree>
    <p:extLst>
      <p:ext uri="{BB962C8B-B14F-4D97-AF65-F5344CB8AC3E}">
        <p14:creationId xmlns:p14="http://schemas.microsoft.com/office/powerpoint/2010/main" val="2811542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p:spPr>
        <p:txBody>
          <a:bodyPr/>
          <a:lstStyle/>
          <a:p>
            <a:r>
              <a:rPr lang="en-US" dirty="0">
                <a:solidFill>
                  <a:schemeClr val="bg1"/>
                </a:solidFill>
              </a:rPr>
              <a:t>Your input on the clip</a:t>
            </a:r>
          </a:p>
        </p:txBody>
      </p:sp>
      <p:pic>
        <p:nvPicPr>
          <p:cNvPr id="4" name="Content Placeholder 3"/>
          <p:cNvPicPr>
            <a:picLocks noGrp="1" noChangeAspect="1"/>
          </p:cNvPicPr>
          <p:nvPr>
            <p:ph idx="1"/>
          </p:nvPr>
        </p:nvPicPr>
        <p:blipFill>
          <a:blip r:embed="rId2">
            <a:duotone>
              <a:prstClr val="black"/>
              <a:schemeClr val="accent1">
                <a:tint val="45000"/>
                <a:satMod val="400000"/>
              </a:schemeClr>
            </a:duotone>
          </a:blip>
          <a:stretch>
            <a:fillRect/>
          </a:stretch>
        </p:blipFill>
        <p:spPr>
          <a:xfrm>
            <a:off x="2351634" y="2950234"/>
            <a:ext cx="6363966" cy="2116856"/>
          </a:xfrm>
          <a:prstGeom prst="rect">
            <a:avLst/>
          </a:prstGeom>
        </p:spPr>
      </p:pic>
    </p:spTree>
    <p:extLst>
      <p:ext uri="{BB962C8B-B14F-4D97-AF65-F5344CB8AC3E}">
        <p14:creationId xmlns:p14="http://schemas.microsoft.com/office/powerpoint/2010/main" val="2400654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Thank you!</a:t>
            </a:r>
          </a:p>
        </p:txBody>
      </p:sp>
      <p:sp>
        <p:nvSpPr>
          <p:cNvPr id="3" name="Content Placeholder 2"/>
          <p:cNvSpPr>
            <a:spLocks noGrp="1"/>
          </p:cNvSpPr>
          <p:nvPr>
            <p:ph idx="1"/>
          </p:nvPr>
        </p:nvSpPr>
        <p:spPr>
          <a:xfrm>
            <a:off x="686810" y="2244090"/>
            <a:ext cx="10394707" cy="3311189"/>
          </a:xfrm>
        </p:spPr>
        <p:txBody>
          <a:bodyPr>
            <a:normAutofit/>
          </a:bodyPr>
          <a:lstStyle/>
          <a:p>
            <a:r>
              <a:rPr lang="en-US" sz="4000" b="1" dirty="0"/>
              <a:t>Questions? </a:t>
            </a:r>
          </a:p>
          <a:p>
            <a:r>
              <a:rPr lang="en-US" sz="4000" b="1" dirty="0"/>
              <a:t>Comments?</a:t>
            </a:r>
          </a:p>
          <a:p>
            <a:r>
              <a:rPr lang="en-US" sz="4000" b="1" dirty="0"/>
              <a:t>Concerns?</a:t>
            </a:r>
          </a:p>
        </p:txBody>
      </p:sp>
      <p:pic>
        <p:nvPicPr>
          <p:cNvPr id="4" name="Picture 3"/>
          <p:cNvPicPr>
            <a:picLocks noChangeAspect="1"/>
          </p:cNvPicPr>
          <p:nvPr/>
        </p:nvPicPr>
        <p:blipFill>
          <a:blip r:embed="rId2"/>
          <a:stretch>
            <a:fillRect/>
          </a:stretch>
        </p:blipFill>
        <p:spPr>
          <a:xfrm>
            <a:off x="8369146" y="5168010"/>
            <a:ext cx="3237257" cy="1383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12163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Contact information</a:t>
            </a:r>
          </a:p>
        </p:txBody>
      </p:sp>
      <p:sp>
        <p:nvSpPr>
          <p:cNvPr id="3" name="Content Placeholder 2"/>
          <p:cNvSpPr>
            <a:spLocks noGrp="1"/>
          </p:cNvSpPr>
          <p:nvPr>
            <p:ph idx="1"/>
          </p:nvPr>
        </p:nvSpPr>
        <p:spPr>
          <a:xfrm>
            <a:off x="1024128" y="2039815"/>
            <a:ext cx="9720071" cy="4269545"/>
          </a:xfrm>
        </p:spPr>
        <p:txBody>
          <a:bodyPr>
            <a:normAutofit/>
          </a:bodyPr>
          <a:lstStyle/>
          <a:p>
            <a:r>
              <a:rPr lang="en-US" sz="4400" b="1" dirty="0"/>
              <a:t>Principal: Chris </a:t>
            </a:r>
            <a:r>
              <a:rPr lang="en-US" sz="4400" b="1" dirty="0" err="1"/>
              <a:t>Haymore</a:t>
            </a:r>
            <a:endParaRPr lang="en-US" sz="4400" b="1" dirty="0"/>
          </a:p>
          <a:p>
            <a:r>
              <a:rPr lang="en-US" sz="4400" b="1" dirty="0"/>
              <a:t>Haymore.chris@newton.k12.ga.us</a:t>
            </a:r>
          </a:p>
          <a:p>
            <a:r>
              <a:rPr lang="en-US" sz="4400" b="1" dirty="0"/>
              <a:t>770-784-2948</a:t>
            </a:r>
          </a:p>
          <a:p>
            <a:r>
              <a:rPr lang="en-US" sz="4400" b="1" dirty="0"/>
              <a:t>Title I Parent Contact: Beth Coody</a:t>
            </a:r>
          </a:p>
          <a:p>
            <a:r>
              <a:rPr lang="en-US" sz="4400" b="1" dirty="0"/>
              <a:t>coody.beth@newton.k12.ga.us</a:t>
            </a:r>
          </a:p>
        </p:txBody>
      </p:sp>
    </p:spTree>
    <p:extLst>
      <p:ext uri="{BB962C8B-B14F-4D97-AF65-F5344CB8AC3E}">
        <p14:creationId xmlns:p14="http://schemas.microsoft.com/office/powerpoint/2010/main" val="3461019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546" y="435569"/>
            <a:ext cx="10396882" cy="1151965"/>
          </a:xfrm>
          <a:solidFill>
            <a:schemeClr val="accent2"/>
          </a:solidFill>
        </p:spPr>
        <p:txBody>
          <a:bodyPr>
            <a:normAutofit/>
          </a:bodyPr>
          <a:lstStyle/>
          <a:p>
            <a:r>
              <a:rPr lang="en-US" b="1" dirty="0">
                <a:solidFill>
                  <a:schemeClr val="bg1"/>
                </a:solidFill>
              </a:rPr>
              <a:t>Title I school-wide plan-what is it?</a:t>
            </a:r>
          </a:p>
        </p:txBody>
      </p:sp>
      <p:sp>
        <p:nvSpPr>
          <p:cNvPr id="3" name="Content Placeholder 2"/>
          <p:cNvSpPr>
            <a:spLocks noGrp="1"/>
          </p:cNvSpPr>
          <p:nvPr>
            <p:ph idx="1"/>
          </p:nvPr>
        </p:nvSpPr>
        <p:spPr>
          <a:xfrm>
            <a:off x="1142546" y="1602746"/>
            <a:ext cx="10394707" cy="3918160"/>
          </a:xfrm>
        </p:spPr>
        <p:txBody>
          <a:bodyPr>
            <a:noAutofit/>
          </a:bodyPr>
          <a:lstStyle/>
          <a:p>
            <a:r>
              <a:rPr lang="en-US" sz="4000" b="1" dirty="0"/>
              <a:t>The Title I SWP describes how the school will achieve the goals it has identified as a result of a comprehensive needs assessment.  This is also created in conjunction with parent input. </a:t>
            </a:r>
          </a:p>
        </p:txBody>
      </p:sp>
    </p:spTree>
    <p:extLst>
      <p:ext uri="{BB962C8B-B14F-4D97-AF65-F5344CB8AC3E}">
        <p14:creationId xmlns:p14="http://schemas.microsoft.com/office/powerpoint/2010/main" val="282646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r>
              <a:rPr lang="en-US" dirty="0">
                <a:solidFill>
                  <a:schemeClr val="bg1"/>
                </a:solidFill>
              </a:rPr>
              <a:t>2021-2022 Title I  Schoolwide Plan </a:t>
            </a:r>
            <a:r>
              <a:rPr lang="en-US" sz="8000" dirty="0">
                <a:solidFill>
                  <a:schemeClr val="bg1"/>
                </a:solidFill>
                <a:sym typeface="Wingdings" panose="05000000000000000000" pitchFamily="2" charset="2"/>
              </a:rPr>
              <a:t></a:t>
            </a:r>
            <a:endParaRPr lang="en-US" sz="8000" dirty="0">
              <a:solidFill>
                <a:schemeClr val="bg1"/>
              </a:solidFill>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dirty="0"/>
              <a:t>2021-2022 School Goals: </a:t>
            </a:r>
            <a:r>
              <a:rPr lang="en-US" sz="1400" b="1" dirty="0">
                <a:solidFill>
                  <a:schemeClr val="accent2">
                    <a:lumMod val="90000"/>
                    <a:lumOff val="10000"/>
                  </a:schemeClr>
                </a:solidFill>
              </a:rPr>
              <a:t>To increase academic achievement in all core academic areas. 70% of our students will score at or above grade level expectations in all areas.</a:t>
            </a:r>
          </a:p>
          <a:p>
            <a:pPr>
              <a:buFont typeface="Wingdings" panose="05000000000000000000" pitchFamily="2" charset="2"/>
              <a:buChar char="§"/>
            </a:pPr>
            <a:r>
              <a:rPr lang="en-US" dirty="0"/>
              <a:t>Math Strategies: </a:t>
            </a:r>
            <a:r>
              <a:rPr lang="en-US" sz="1400" b="1" dirty="0">
                <a:solidFill>
                  <a:schemeClr val="accent2">
                    <a:lumMod val="90000"/>
                    <a:lumOff val="10000"/>
                  </a:schemeClr>
                </a:solidFill>
              </a:rPr>
              <a:t>Developing Number Sense and Fact Fluency through teaching deeper conceptual understanding</a:t>
            </a:r>
            <a:endParaRPr lang="en-US" sz="1400" dirty="0">
              <a:solidFill>
                <a:schemeClr val="accent2">
                  <a:lumMod val="90000"/>
                  <a:lumOff val="10000"/>
                </a:schemeClr>
              </a:solidFill>
            </a:endParaRPr>
          </a:p>
          <a:p>
            <a:pPr>
              <a:buFont typeface="Wingdings" panose="05000000000000000000" pitchFamily="2" charset="2"/>
              <a:buChar char="§"/>
            </a:pPr>
            <a:r>
              <a:rPr lang="en-US" dirty="0"/>
              <a:t>ELA/Reading Strategies: </a:t>
            </a:r>
            <a:r>
              <a:rPr lang="en-US" sz="1400" b="1" dirty="0">
                <a:solidFill>
                  <a:schemeClr val="accent2">
                    <a:lumMod val="90000"/>
                    <a:lumOff val="10000"/>
                  </a:schemeClr>
                </a:solidFill>
              </a:rPr>
              <a:t>Increasing reading fluency and phonics skills using phonics kits</a:t>
            </a:r>
            <a:endParaRPr lang="en-US" sz="1400" dirty="0">
              <a:solidFill>
                <a:schemeClr val="accent2">
                  <a:lumMod val="90000"/>
                  <a:lumOff val="10000"/>
                </a:schemeClr>
              </a:solidFill>
            </a:endParaRPr>
          </a:p>
          <a:p>
            <a:pPr>
              <a:buFont typeface="Wingdings" panose="05000000000000000000" pitchFamily="2" charset="2"/>
              <a:buChar char="§"/>
            </a:pPr>
            <a:r>
              <a:rPr lang="en-US" dirty="0"/>
              <a:t>Science Strategies: </a:t>
            </a:r>
            <a:r>
              <a:rPr lang="en-US" sz="1400" b="1" dirty="0">
                <a:solidFill>
                  <a:schemeClr val="accent2">
                    <a:lumMod val="90000"/>
                    <a:lumOff val="10000"/>
                  </a:schemeClr>
                </a:solidFill>
              </a:rPr>
              <a:t>Increasing hands-on science experiences to engage students and promote retention of knowledge</a:t>
            </a:r>
            <a:endParaRPr lang="en-US" sz="1400" dirty="0">
              <a:solidFill>
                <a:schemeClr val="accent2">
                  <a:lumMod val="90000"/>
                  <a:lumOff val="10000"/>
                </a:schemeClr>
              </a:solidFill>
            </a:endParaRPr>
          </a:p>
          <a:p>
            <a:pPr>
              <a:buFont typeface="Wingdings" panose="05000000000000000000" pitchFamily="2" charset="2"/>
              <a:buChar char="§"/>
            </a:pPr>
            <a:r>
              <a:rPr lang="en-US" dirty="0"/>
              <a:t>Social Studies Strategies: </a:t>
            </a:r>
            <a:r>
              <a:rPr lang="en-US" sz="1400" b="1" dirty="0">
                <a:solidFill>
                  <a:schemeClr val="accent2">
                    <a:lumMod val="90000"/>
                    <a:lumOff val="10000"/>
                  </a:schemeClr>
                </a:solidFill>
              </a:rPr>
              <a:t>Increasing knowledge of Social Studies content by incorporating SS standards in Reading/ELA blocks</a:t>
            </a:r>
            <a:endParaRPr lang="en-US" sz="1400" dirty="0">
              <a:solidFill>
                <a:schemeClr val="accent2">
                  <a:lumMod val="90000"/>
                  <a:lumOff val="10000"/>
                </a:schemeClr>
              </a:solidFill>
            </a:endParaRPr>
          </a:p>
          <a:p>
            <a:pPr>
              <a:buFont typeface="Wingdings" panose="05000000000000000000" pitchFamily="2" charset="2"/>
              <a:buChar char="§"/>
            </a:pPr>
            <a:r>
              <a:rPr lang="en-US" dirty="0"/>
              <a:t>Parent and Family Engagement Strategies: </a:t>
            </a:r>
            <a:r>
              <a:rPr lang="en-US" sz="1400" b="1" dirty="0">
                <a:solidFill>
                  <a:schemeClr val="accent2">
                    <a:lumMod val="90000"/>
                    <a:lumOff val="10000"/>
                  </a:schemeClr>
                </a:solidFill>
              </a:rPr>
              <a:t>Monthly newsletters from school, Title I Parent Meetings, Parent Resource Room</a:t>
            </a:r>
            <a:endParaRPr lang="en-US" sz="1400" dirty="0">
              <a:solidFill>
                <a:schemeClr val="accent2">
                  <a:lumMod val="90000"/>
                  <a:lumOff val="10000"/>
                </a:schemeClr>
              </a:solidFill>
            </a:endParaRPr>
          </a:p>
          <a:p>
            <a:pPr>
              <a:buFont typeface="Wingdings" panose="05000000000000000000" pitchFamily="2" charset="2"/>
              <a:buChar char="§"/>
            </a:pPr>
            <a:r>
              <a:rPr lang="en-US" dirty="0"/>
              <a:t>Professional Learning Strategies: </a:t>
            </a:r>
            <a:r>
              <a:rPr lang="en-US" sz="1400" b="1" dirty="0">
                <a:solidFill>
                  <a:schemeClr val="accent2">
                    <a:lumMod val="90000"/>
                    <a:lumOff val="10000"/>
                  </a:schemeClr>
                </a:solidFill>
              </a:rPr>
              <a:t>Teachers will continue to plan and collaborate together in teams and will have opportunities to plan with teachers of the same content area and to effectively assess their students’ knowledge.</a:t>
            </a:r>
            <a:endParaRPr lang="en-US" sz="1400" dirty="0">
              <a:solidFill>
                <a:schemeClr val="accent2">
                  <a:lumMod val="90000"/>
                  <a:lumOff val="10000"/>
                </a:schemeClr>
              </a:solidFill>
            </a:endParaRPr>
          </a:p>
          <a:p>
            <a:pPr>
              <a:buFont typeface="Wingdings" panose="05000000000000000000" pitchFamily="2" charset="2"/>
              <a:buChar char="§"/>
            </a:pPr>
            <a:endParaRPr lang="en-US" dirty="0"/>
          </a:p>
        </p:txBody>
      </p:sp>
    </p:spTree>
    <p:extLst>
      <p:ext uri="{BB962C8B-B14F-4D97-AF65-F5344CB8AC3E}">
        <p14:creationId xmlns:p14="http://schemas.microsoft.com/office/powerpoint/2010/main" val="404448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a:solidFill>
                  <a:schemeClr val="bg1"/>
                </a:solidFill>
              </a:rPr>
              <a:t>Your input on our title I SWP</a:t>
            </a:r>
          </a:p>
        </p:txBody>
      </p:sp>
      <p:pic>
        <p:nvPicPr>
          <p:cNvPr id="4" name="Content Placeholder 3"/>
          <p:cNvPicPr>
            <a:picLocks noGrp="1" noChangeAspect="1"/>
          </p:cNvPicPr>
          <p:nvPr>
            <p:ph idx="1"/>
          </p:nvPr>
        </p:nvPicPr>
        <p:blipFill>
          <a:blip r:embed="rId2"/>
          <a:stretch>
            <a:fillRect/>
          </a:stretch>
        </p:blipFill>
        <p:spPr>
          <a:xfrm>
            <a:off x="2143063" y="2380892"/>
            <a:ext cx="7482202" cy="2552940"/>
          </a:xfrm>
          <a:prstGeom prst="rect">
            <a:avLst/>
          </a:prstGeom>
        </p:spPr>
      </p:pic>
    </p:spTree>
    <p:extLst>
      <p:ext uri="{BB962C8B-B14F-4D97-AF65-F5344CB8AC3E}">
        <p14:creationId xmlns:p14="http://schemas.microsoft.com/office/powerpoint/2010/main" val="2930730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620941"/>
            <a:ext cx="10396882" cy="1151965"/>
          </a:xfrm>
          <a:solidFill>
            <a:schemeClr val="accent5">
              <a:lumMod val="75000"/>
            </a:schemeClr>
          </a:solidFill>
        </p:spPr>
        <p:txBody>
          <a:bodyPr>
            <a:normAutofit fontScale="90000"/>
          </a:bodyPr>
          <a:lstStyle/>
          <a:p>
            <a:r>
              <a:rPr lang="en-US" b="1" dirty="0">
                <a:solidFill>
                  <a:schemeClr val="bg1"/>
                </a:solidFill>
              </a:rPr>
              <a:t>School &amp; district parent and family engagement policy-what is it?</a:t>
            </a:r>
          </a:p>
        </p:txBody>
      </p:sp>
      <p:sp>
        <p:nvSpPr>
          <p:cNvPr id="3" name="Content Placeholder 2"/>
          <p:cNvSpPr>
            <a:spLocks noGrp="1"/>
          </p:cNvSpPr>
          <p:nvPr>
            <p:ph idx="1"/>
          </p:nvPr>
        </p:nvSpPr>
        <p:spPr>
          <a:xfrm>
            <a:off x="1024128" y="1895708"/>
            <a:ext cx="9720073" cy="4962292"/>
          </a:xfrm>
        </p:spPr>
        <p:txBody>
          <a:bodyPr>
            <a:noAutofit/>
          </a:bodyPr>
          <a:lstStyle/>
          <a:p>
            <a:r>
              <a:rPr lang="en-US" sz="2800" b="1" dirty="0"/>
              <a:t>Our school receives funding from Title I, part a to strengthen academic achievement.</a:t>
            </a:r>
          </a:p>
          <a:p>
            <a:r>
              <a:rPr lang="en-US" sz="2800" b="1" dirty="0"/>
              <a:t>Our school is required to develop and distribute with parents a parent and family engagement policy that establishes expectations for parent and </a:t>
            </a:r>
            <a:r>
              <a:rPr lang="en-US" sz="2800" b="1"/>
              <a:t>family engagement.</a:t>
            </a:r>
            <a:endParaRPr lang="en-US" sz="2800" b="1" dirty="0"/>
          </a:p>
          <a:p>
            <a:r>
              <a:rPr lang="en-US" sz="2800" b="1" dirty="0"/>
              <a:t>Our school is also required to describe how the school will implement a number of parent and family engagement activities.</a:t>
            </a:r>
          </a:p>
          <a:p>
            <a:r>
              <a:rPr lang="en-US" sz="2800" b="1" dirty="0"/>
              <a:t>Please review the activity calendar and provide input .</a:t>
            </a:r>
          </a:p>
        </p:txBody>
      </p:sp>
    </p:spTree>
    <p:extLst>
      <p:ext uri="{BB962C8B-B14F-4D97-AF65-F5344CB8AC3E}">
        <p14:creationId xmlns:p14="http://schemas.microsoft.com/office/powerpoint/2010/main" val="2516877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845" y="123398"/>
            <a:ext cx="10253472" cy="1215875"/>
          </a:xfrm>
          <a:solidFill>
            <a:schemeClr val="accent5">
              <a:lumMod val="75000"/>
            </a:schemeClr>
          </a:solidFill>
        </p:spPr>
        <p:txBody>
          <a:bodyPr>
            <a:normAutofit/>
          </a:bodyPr>
          <a:lstStyle/>
          <a:p>
            <a:r>
              <a:rPr lang="en-US" dirty="0">
                <a:solidFill>
                  <a:schemeClr val="bg1"/>
                </a:solidFill>
              </a:rPr>
              <a:t>District parent and family engagement policy</a:t>
            </a:r>
          </a:p>
        </p:txBody>
      </p:sp>
      <p:pic>
        <p:nvPicPr>
          <p:cNvPr id="7" name="Picture 6"/>
          <p:cNvPicPr>
            <a:picLocks noChangeAspect="1"/>
          </p:cNvPicPr>
          <p:nvPr/>
        </p:nvPicPr>
        <p:blipFill>
          <a:blip r:embed="rId2"/>
          <a:stretch>
            <a:fillRect/>
          </a:stretch>
        </p:blipFill>
        <p:spPr>
          <a:xfrm>
            <a:off x="1393969" y="1339273"/>
            <a:ext cx="8821449" cy="5379892"/>
          </a:xfrm>
          <a:prstGeom prst="rect">
            <a:avLst/>
          </a:prstGeom>
        </p:spPr>
      </p:pic>
    </p:spTree>
    <p:extLst>
      <p:ext uri="{BB962C8B-B14F-4D97-AF65-F5344CB8AC3E}">
        <p14:creationId xmlns:p14="http://schemas.microsoft.com/office/powerpoint/2010/main" val="2055714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9" y="585216"/>
            <a:ext cx="4431792" cy="1499616"/>
          </a:xfrm>
        </p:spPr>
        <p:txBody>
          <a:bodyPr vert="horz" lIns="91440" tIns="45720" rIns="91440" bIns="45720" rtlCol="0" anchor="ctr">
            <a:normAutofit/>
          </a:bodyPr>
          <a:lstStyle/>
          <a:p>
            <a:r>
              <a:rPr lang="en-US" sz="3700" kern="1200" cap="all" spc="100" baseline="0">
                <a:solidFill>
                  <a:schemeClr val="tx1">
                    <a:lumMod val="90000"/>
                    <a:lumOff val="10000"/>
                  </a:schemeClr>
                </a:solidFill>
                <a:latin typeface="+mj-lt"/>
                <a:ea typeface="+mj-ea"/>
                <a:cs typeface="+mj-cs"/>
              </a:rPr>
              <a:t>School parent and family engagement policy Feedback </a:t>
            </a:r>
          </a:p>
        </p:txBody>
      </p:sp>
      <p:sp>
        <p:nvSpPr>
          <p:cNvPr id="4" name="TextBox 3">
            <a:extLst>
              <a:ext uri="{FF2B5EF4-FFF2-40B4-BE49-F238E27FC236}">
                <a16:creationId xmlns:a16="http://schemas.microsoft.com/office/drawing/2014/main" id="{902FB7C0-B6CE-1906-322F-13195506B2E3}"/>
              </a:ext>
            </a:extLst>
          </p:cNvPr>
          <p:cNvSpPr txBox="1"/>
          <p:nvPr/>
        </p:nvSpPr>
        <p:spPr>
          <a:xfrm>
            <a:off x="1024128" y="2286000"/>
            <a:ext cx="4429615" cy="3931920"/>
          </a:xfrm>
          <a:prstGeom prst="rect">
            <a:avLst/>
          </a:prstGeom>
        </p:spPr>
        <p:txBody>
          <a:bodyPr vert="horz" lIns="45720" tIns="45720" rIns="45720" bIns="45720" rtlCol="0">
            <a:normAutofit/>
          </a:bodyPr>
          <a:lstStyle/>
          <a:p>
            <a:pPr algn="ctr" defTabSz="914400">
              <a:lnSpc>
                <a:spcPct val="90000"/>
              </a:lnSpc>
              <a:spcAft>
                <a:spcPts val="600"/>
              </a:spcAft>
              <a:buClr>
                <a:schemeClr val="accent2"/>
              </a:buClr>
            </a:pPr>
            <a:r>
              <a:rPr lang="en-US" sz="4800" dirty="0">
                <a:hlinkClick r:id="rId2"/>
              </a:rPr>
              <a:t>Mansfield Elementary Family Engagement Policy</a:t>
            </a:r>
            <a:endParaRPr lang="en-US" sz="4800" dirty="0"/>
          </a:p>
        </p:txBody>
      </p:sp>
      <p:pic>
        <p:nvPicPr>
          <p:cNvPr id="6" name="Picture 5" descr="Text&#10;&#10;Description automatically generated">
            <a:extLst>
              <a:ext uri="{FF2B5EF4-FFF2-40B4-BE49-F238E27FC236}">
                <a16:creationId xmlns:a16="http://schemas.microsoft.com/office/drawing/2014/main" id="{EB53ACA7-B6A8-311F-D7FE-8B24E88B614D}"/>
              </a:ext>
            </a:extLst>
          </p:cNvPr>
          <p:cNvPicPr>
            <a:picLocks noChangeAspect="1"/>
          </p:cNvPicPr>
          <p:nvPr/>
        </p:nvPicPr>
        <p:blipFill>
          <a:blip r:embed="rId3"/>
          <a:stretch>
            <a:fillRect/>
          </a:stretch>
        </p:blipFill>
        <p:spPr>
          <a:xfrm>
            <a:off x="6716882" y="640080"/>
            <a:ext cx="4214157" cy="5577840"/>
          </a:xfrm>
          <a:prstGeom prst="rect">
            <a:avLst/>
          </a:prstGeom>
        </p:spPr>
      </p:pic>
    </p:spTree>
    <p:extLst>
      <p:ext uri="{BB962C8B-B14F-4D97-AF65-F5344CB8AC3E}">
        <p14:creationId xmlns:p14="http://schemas.microsoft.com/office/powerpoint/2010/main" val="3498779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75000"/>
            </a:schemeClr>
          </a:solidFill>
        </p:spPr>
        <p:txBody>
          <a:bodyPr/>
          <a:lstStyle/>
          <a:p>
            <a:r>
              <a:rPr lang="en-US" dirty="0">
                <a:solidFill>
                  <a:schemeClr val="bg1"/>
                </a:solidFill>
              </a:rPr>
              <a:t>Your input on district and school engagement policies</a:t>
            </a:r>
          </a:p>
        </p:txBody>
      </p:sp>
      <p:pic>
        <p:nvPicPr>
          <p:cNvPr id="4" name="Content Placeholder 3"/>
          <p:cNvPicPr>
            <a:picLocks noGrp="1" noChangeAspect="1"/>
          </p:cNvPicPr>
          <p:nvPr>
            <p:ph idx="1"/>
          </p:nvPr>
        </p:nvPicPr>
        <p:blipFill>
          <a:blip r:embed="rId2">
            <a:duotone>
              <a:prstClr val="black"/>
              <a:schemeClr val="bg2">
                <a:lumMod val="90000"/>
                <a:tint val="45000"/>
                <a:satMod val="400000"/>
              </a:schemeClr>
            </a:duotone>
          </a:blip>
          <a:stretch>
            <a:fillRect/>
          </a:stretch>
        </p:blipFill>
        <p:spPr>
          <a:xfrm>
            <a:off x="1902714" y="2170557"/>
            <a:ext cx="7962900" cy="2801937"/>
          </a:xfrm>
          <a:prstGeom prst="rect">
            <a:avLst/>
          </a:prstGeom>
        </p:spPr>
      </p:pic>
    </p:spTree>
    <p:extLst>
      <p:ext uri="{BB962C8B-B14F-4D97-AF65-F5344CB8AC3E}">
        <p14:creationId xmlns:p14="http://schemas.microsoft.com/office/powerpoint/2010/main" val="219252821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3">
      <a:dk1>
        <a:srgbClr val="2E2B21"/>
      </a:dk1>
      <a:lt1>
        <a:srgbClr val="FFFFFF"/>
      </a:lt1>
      <a:dk2>
        <a:srgbClr val="605B4F"/>
      </a:dk2>
      <a:lt2>
        <a:srgbClr val="D8D6BE"/>
      </a:lt2>
      <a:accent1>
        <a:srgbClr val="A9A57C"/>
      </a:accent1>
      <a:accent2>
        <a:srgbClr val="002060"/>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685</TotalTime>
  <Words>843</Words>
  <Application>Microsoft Office PowerPoint</Application>
  <PresentationFormat>Widescreen</PresentationFormat>
  <Paragraphs>72</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Calibri</vt:lpstr>
      <vt:lpstr>Tw Cen MT</vt:lpstr>
      <vt:lpstr>Tw Cen MT Condensed</vt:lpstr>
      <vt:lpstr>Wingdings</vt:lpstr>
      <vt:lpstr>Wingdings 3</vt:lpstr>
      <vt:lpstr>Integral</vt:lpstr>
      <vt:lpstr>Mansfield elementary school Title I stakeholders’ input &amp; Revision MEETING</vt:lpstr>
      <vt:lpstr>Purpose of our meeting</vt:lpstr>
      <vt:lpstr>Title I school-wide plan-what is it?</vt:lpstr>
      <vt:lpstr>2021-2022 Title I  Schoolwide Plan </vt:lpstr>
      <vt:lpstr>Your input on our title I SWP</vt:lpstr>
      <vt:lpstr>School &amp; district parent and family engagement policy-what is it?</vt:lpstr>
      <vt:lpstr>District parent and family engagement policy</vt:lpstr>
      <vt:lpstr>School parent and family engagement policy Feedback </vt:lpstr>
      <vt:lpstr>Your input on district and school engagement policies</vt:lpstr>
      <vt:lpstr>School-parent compact-what is it?</vt:lpstr>
      <vt:lpstr>School-parent compact feedback</vt:lpstr>
      <vt:lpstr>School-Parent Compacts Responsibilities and Focus Areas 2023-2024</vt:lpstr>
      <vt:lpstr>Your input on our school-parent compact</vt:lpstr>
      <vt:lpstr>Building Staff Capacity-What is it?</vt:lpstr>
      <vt:lpstr>Your input on building staff capacity</vt:lpstr>
      <vt:lpstr>Reservations of funds-what is it?</vt:lpstr>
      <vt:lpstr>Your input on how we should use the 1% parent involvement funds</vt:lpstr>
      <vt:lpstr>Comprehensive improvement plan (clip)-what is it?</vt:lpstr>
      <vt:lpstr>PowerPoint Presentation</vt:lpstr>
      <vt:lpstr>Your input on the clip</vt:lpstr>
      <vt:lpstr>Thank you!</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 –Revision meeting stakeholder feedback</dc:title>
  <dc:creator>Ericka Anderson</dc:creator>
  <cp:lastModifiedBy>Beth Coody</cp:lastModifiedBy>
  <cp:revision>81</cp:revision>
  <cp:lastPrinted>2022-05-11T18:31:24Z</cp:lastPrinted>
  <dcterms:created xsi:type="dcterms:W3CDTF">2016-05-05T16:01:41Z</dcterms:created>
  <dcterms:modified xsi:type="dcterms:W3CDTF">2023-04-17T18:38:13Z</dcterms:modified>
</cp:coreProperties>
</file>